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4"/>
  </p:notesMasterIdLst>
  <p:sldIdLst>
    <p:sldId id="256" r:id="rId2"/>
    <p:sldId id="306" r:id="rId3"/>
    <p:sldId id="257" r:id="rId4"/>
    <p:sldId id="335" r:id="rId5"/>
    <p:sldId id="334" r:id="rId6"/>
    <p:sldId id="308" r:id="rId7"/>
    <p:sldId id="311" r:id="rId8"/>
    <p:sldId id="280" r:id="rId9"/>
    <p:sldId id="305" r:id="rId10"/>
    <p:sldId id="310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33" r:id="rId29"/>
    <p:sldId id="329" r:id="rId30"/>
    <p:sldId id="330" r:id="rId31"/>
    <p:sldId id="331" r:id="rId32"/>
    <p:sldId id="332" r:id="rId33"/>
  </p:sldIdLst>
  <p:sldSz cx="9144000" cy="5143500" type="screen16x9"/>
  <p:notesSz cx="6858000" cy="9144000"/>
  <p:embeddedFontLst>
    <p:embeddedFont>
      <p:font typeface="Bell MT" panose="02020503060305020303" pitchFamily="18" charset="0"/>
      <p:regular r:id="rId35"/>
      <p:bold r:id="rId36"/>
      <p: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Itim" panose="020B0600000101010101" charset="-34"/>
      <p:regular r:id="rId42"/>
    </p:embeddedFont>
    <p:embeddedFont>
      <p:font typeface="Merriweather" panose="020B0600000101010101" charset="0"/>
      <p:regular r:id="rId43"/>
      <p:bold r:id="rId44"/>
      <p:italic r:id="rId45"/>
      <p:boldItalic r:id="rId46"/>
    </p:embeddedFont>
    <p:embeddedFont>
      <p:font typeface="Noto Sans KR Light" panose="020B0300000000000000" pitchFamily="34" charset="-127"/>
      <p:regular r:id="rId47"/>
    </p:embeddedFont>
    <p:embeddedFont>
      <p:font typeface="나눔명조 옛한글" panose="02020603020101020101" pitchFamily="18" charset="-127"/>
      <p:regular r:id="rId48"/>
    </p:embeddedFont>
    <p:embeddedFont>
      <p:font typeface="나눔바른펜" panose="020B0503000000000000" pitchFamily="50" charset="-127"/>
      <p:regular r:id="rId49"/>
      <p:bold r:id="rId50"/>
    </p:embeddedFont>
    <p:embeddedFont>
      <p:font typeface="나눔손글씨 펜" panose="03040600000000000000" pitchFamily="66" charset="-127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B9"/>
    <a:srgbClr val="FF6640"/>
    <a:srgbClr val="FFF2CD"/>
    <a:srgbClr val="D4DADE"/>
    <a:srgbClr val="7A8C98"/>
    <a:srgbClr val="FFE599"/>
    <a:srgbClr val="999909"/>
    <a:srgbClr val="898A9F"/>
    <a:srgbClr val="999AAC"/>
    <a:srgbClr val="91A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21804D-A643-4302-94F7-3E38841E3E32}">
  <a:tblStyle styleId="{5121804D-A643-4302-94F7-3E38841E3E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9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4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8b238304a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8b238304a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8c8ebaff74_1_2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8c8ebaff74_1_2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16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b951196a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8b951196a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251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25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971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547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077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049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257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663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28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b951196a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8b951196a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743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9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646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5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437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804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389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245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655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07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8b8338ba29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8b8338ba29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34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b951196a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8b951196a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184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8bca512db4_0_4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8bca512db4_0_4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485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8bca512db4_0_4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8bca512db4_0_4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877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717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48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bca512db4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bca512db4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495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b951196a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8b951196a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75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8bca512db4_0_4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8bca512db4_0_4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b951196a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8b951196a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50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CFE2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6575" y="0"/>
            <a:ext cx="8579795" cy="5143484"/>
          </a:xfrm>
          <a:custGeom>
            <a:avLst/>
            <a:gdLst/>
            <a:ahLst/>
            <a:cxnLst/>
            <a:rect l="l" t="t" r="r" b="b"/>
            <a:pathLst>
              <a:path w="128517" h="78770" extrusionOk="0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754550" y="1135650"/>
            <a:ext cx="5634900" cy="2872200"/>
          </a:xfrm>
          <a:prstGeom prst="plaque">
            <a:avLst>
              <a:gd name="adj" fmla="val 11691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2572800" y="3116850"/>
            <a:ext cx="399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2572800" y="2222750"/>
            <a:ext cx="399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 rot="697126">
            <a:off x="8280187" y="-46678"/>
            <a:ext cx="1305393" cy="1346461"/>
            <a:chOff x="1492000" y="427450"/>
            <a:chExt cx="1188000" cy="1225375"/>
          </a:xfrm>
        </p:grpSpPr>
        <p:sp>
          <p:nvSpPr>
            <p:cNvPr id="14" name="Google Shape;14;p2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2351850" y="1498850"/>
            <a:ext cx="4440300" cy="14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sz="6000" b="1">
                <a:latin typeface="Itim"/>
                <a:ea typeface="Itim"/>
                <a:cs typeface="Itim"/>
                <a:sym typeface="It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50900" y="-21500"/>
            <a:ext cx="771000" cy="5165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 rot="-1976796" flipH="1">
            <a:off x="5917481" y="3990133"/>
            <a:ext cx="3474354" cy="888893"/>
            <a:chOff x="3809875" y="1963175"/>
            <a:chExt cx="1923600" cy="492150"/>
          </a:xfrm>
        </p:grpSpPr>
        <p:sp>
          <p:nvSpPr>
            <p:cNvPr id="29" name="Google Shape;29;p2"/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-375097">
            <a:off x="1228557" y="-253382"/>
            <a:ext cx="711742" cy="793298"/>
            <a:chOff x="6554696" y="509501"/>
            <a:chExt cx="711709" cy="793261"/>
          </a:xfrm>
        </p:grpSpPr>
        <p:sp>
          <p:nvSpPr>
            <p:cNvPr id="41" name="Google Shape;41;p2"/>
            <p:cNvSpPr/>
            <p:nvPr/>
          </p:nvSpPr>
          <p:spPr>
            <a:xfrm>
              <a:off x="6560695" y="516700"/>
              <a:ext cx="696978" cy="779230"/>
            </a:xfrm>
            <a:custGeom>
              <a:avLst/>
              <a:gdLst/>
              <a:ahLst/>
              <a:cxnLst/>
              <a:rect l="l" t="t" r="r" b="b"/>
              <a:pathLst>
                <a:path w="20913" h="23381" extrusionOk="0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54696" y="509501"/>
              <a:ext cx="711709" cy="793261"/>
            </a:xfrm>
            <a:custGeom>
              <a:avLst/>
              <a:gdLst/>
              <a:ahLst/>
              <a:cxnLst/>
              <a:rect l="l" t="t" r="r" b="b"/>
              <a:pathLst>
                <a:path w="21355" h="23802" extrusionOk="0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 rot="-381518">
            <a:off x="1317430" y="-146232"/>
            <a:ext cx="102933" cy="551241"/>
          </a:xfrm>
          <a:prstGeom prst="roundRect">
            <a:avLst>
              <a:gd name="adj" fmla="val 50000"/>
            </a:avLst>
          </a:prstGeom>
          <a:solidFill>
            <a:schemeClr val="lt2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>
            <a:off x="8740343" y="1780347"/>
            <a:ext cx="20479" cy="58449"/>
          </a:xfrm>
          <a:custGeom>
            <a:avLst/>
            <a:gdLst/>
            <a:ahLst/>
            <a:cxnLst/>
            <a:rect l="l" t="t" r="r" b="b"/>
            <a:pathLst>
              <a:path w="488" h="1403" extrusionOk="0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6" name="Google Shape;56;p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246924"/>
            <a:ext cx="7704000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marL="914400" lvl="1" indent="-3048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41" name="Google Shape;341;p13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13"/>
          <p:cNvSpPr txBox="1">
            <a:spLocks noGrp="1"/>
          </p:cNvSpPr>
          <p:nvPr>
            <p:ph type="title"/>
          </p:nvPr>
        </p:nvSpPr>
        <p:spPr>
          <a:xfrm>
            <a:off x="1061575" y="1371025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body" idx="1"/>
          </p:nvPr>
        </p:nvSpPr>
        <p:spPr>
          <a:xfrm>
            <a:off x="1061575" y="2618975"/>
            <a:ext cx="28080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362" name="Google Shape;362;p13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13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73" name="Google Shape;473;p17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17"/>
          <p:cNvSpPr txBox="1">
            <a:spLocks noGrp="1"/>
          </p:cNvSpPr>
          <p:nvPr>
            <p:ph type="subTitle" idx="1"/>
          </p:nvPr>
        </p:nvSpPr>
        <p:spPr>
          <a:xfrm>
            <a:off x="3117150" y="3648238"/>
            <a:ext cx="29097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title"/>
          </p:nvPr>
        </p:nvSpPr>
        <p:spPr>
          <a:xfrm>
            <a:off x="1918650" y="1613838"/>
            <a:ext cx="53067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title" idx="2" hasCustomPrompt="1"/>
          </p:nvPr>
        </p:nvSpPr>
        <p:spPr>
          <a:xfrm>
            <a:off x="3843750" y="591063"/>
            <a:ext cx="14565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498" name="Google Shape;498;p17"/>
          <p:cNvGrpSpPr/>
          <p:nvPr/>
        </p:nvGrpSpPr>
        <p:grpSpPr>
          <a:xfrm rot="-697126" flipH="1">
            <a:off x="569287" y="-351303"/>
            <a:ext cx="1305393" cy="1346461"/>
            <a:chOff x="1492000" y="427450"/>
            <a:chExt cx="1188000" cy="1225375"/>
          </a:xfrm>
        </p:grpSpPr>
        <p:sp>
          <p:nvSpPr>
            <p:cNvPr id="499" name="Google Shape;499;p17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19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35" name="Google Shape;535;p19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824600" cy="9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02" name="Google Shape;702;p24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7850" cap="flat" cmpd="sng">
              <a:solidFill>
                <a:srgbClr val="6D9EEB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1" name="Google Shape;721;p24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24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4"/>
          <p:cNvSpPr txBox="1">
            <a:spLocks noGrp="1"/>
          </p:cNvSpPr>
          <p:nvPr>
            <p:ph type="ctrTitle"/>
          </p:nvPr>
        </p:nvSpPr>
        <p:spPr>
          <a:xfrm>
            <a:off x="2351875" y="540000"/>
            <a:ext cx="4440300" cy="92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5" name="Google Shape;725;p24"/>
          <p:cNvSpPr txBox="1">
            <a:spLocks noGrp="1"/>
          </p:cNvSpPr>
          <p:nvPr>
            <p:ph type="subTitle" idx="1"/>
          </p:nvPr>
        </p:nvSpPr>
        <p:spPr>
          <a:xfrm>
            <a:off x="2955600" y="2001450"/>
            <a:ext cx="3232800" cy="17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726" name="Google Shape;726;p24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727" name="Google Shape;727;p24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9" r:id="rId4"/>
    <p:sldLayoutId id="2147483663" r:id="rId5"/>
    <p:sldLayoutId id="2147483665" r:id="rId6"/>
    <p:sldLayoutId id="2147483670" r:id="rId7"/>
    <p:sldLayoutId id="214748367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05AA5B-F3E6-4085-95D8-4E8E141B27EB}"/>
              </a:ext>
            </a:extLst>
          </p:cNvPr>
          <p:cNvSpPr/>
          <p:nvPr/>
        </p:nvSpPr>
        <p:spPr>
          <a:xfrm>
            <a:off x="2351850" y="1898434"/>
            <a:ext cx="4348656" cy="1328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1" name="Google Shape;791;p29"/>
          <p:cNvSpPr txBox="1">
            <a:spLocks noGrp="1"/>
          </p:cNvSpPr>
          <p:nvPr>
            <p:ph type="ctrTitle"/>
          </p:nvPr>
        </p:nvSpPr>
        <p:spPr>
          <a:xfrm>
            <a:off x="2351850" y="1615801"/>
            <a:ext cx="4440300" cy="90178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JJABBIX</a:t>
            </a:r>
            <a:endParaRPr dirty="0"/>
          </a:p>
        </p:txBody>
      </p:sp>
      <p:sp>
        <p:nvSpPr>
          <p:cNvPr id="792" name="Google Shape;792;p29"/>
          <p:cNvSpPr txBox="1">
            <a:spLocks noGrp="1"/>
          </p:cNvSpPr>
          <p:nvPr>
            <p:ph type="subTitle" idx="1"/>
          </p:nvPr>
        </p:nvSpPr>
        <p:spPr>
          <a:xfrm>
            <a:off x="2351850" y="3098345"/>
            <a:ext cx="4440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 기반 </a:t>
            </a:r>
            <a:r>
              <a:rPr lang="en-US" altLang="ko-KR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KVM </a:t>
            </a:r>
            <a:r>
              <a:rPr lang="ko-KR" altLang="en-US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가상화 자원 관리와</a:t>
            </a:r>
            <a:br>
              <a:rPr lang="en-US" altLang="ko-KR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실시간 모니터링 및 자동화 솔루션</a:t>
            </a:r>
            <a:endParaRPr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793" name="Google Shape;793;p29"/>
          <p:cNvCxnSpPr/>
          <p:nvPr/>
        </p:nvCxnSpPr>
        <p:spPr>
          <a:xfrm>
            <a:off x="549375" y="-15925"/>
            <a:ext cx="0" cy="515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29"/>
          <p:cNvCxnSpPr/>
          <p:nvPr/>
        </p:nvCxnSpPr>
        <p:spPr>
          <a:xfrm>
            <a:off x="716575" y="-15925"/>
            <a:ext cx="0" cy="515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5" name="Google Shape;795;p29"/>
          <p:cNvGrpSpPr/>
          <p:nvPr/>
        </p:nvGrpSpPr>
        <p:grpSpPr>
          <a:xfrm>
            <a:off x="4796078" y="4434972"/>
            <a:ext cx="2310700" cy="320922"/>
            <a:chOff x="1394800" y="3522000"/>
            <a:chExt cx="1048650" cy="138275"/>
          </a:xfrm>
        </p:grpSpPr>
        <p:sp>
          <p:nvSpPr>
            <p:cNvPr id="796" name="Google Shape;796;p29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29"/>
          <p:cNvSpPr/>
          <p:nvPr/>
        </p:nvSpPr>
        <p:spPr>
          <a:xfrm rot="489382">
            <a:off x="6587619" y="458135"/>
            <a:ext cx="932338" cy="512411"/>
          </a:xfrm>
          <a:custGeom>
            <a:avLst/>
            <a:gdLst/>
            <a:ahLst/>
            <a:cxnLst/>
            <a:rect l="l" t="t" r="r" b="b"/>
            <a:pathLst>
              <a:path w="17773" h="9768" extrusionOk="0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29"/>
          <p:cNvGrpSpPr/>
          <p:nvPr/>
        </p:nvGrpSpPr>
        <p:grpSpPr>
          <a:xfrm rot="6705569">
            <a:off x="797958" y="1349623"/>
            <a:ext cx="806638" cy="421735"/>
            <a:chOff x="1822875" y="1377000"/>
            <a:chExt cx="548075" cy="286550"/>
          </a:xfrm>
        </p:grpSpPr>
        <p:sp>
          <p:nvSpPr>
            <p:cNvPr id="807" name="Google Shape;807;p29"/>
            <p:cNvSpPr/>
            <p:nvPr/>
          </p:nvSpPr>
          <p:spPr>
            <a:xfrm>
              <a:off x="1822875" y="1402500"/>
              <a:ext cx="163425" cy="251950"/>
            </a:xfrm>
            <a:custGeom>
              <a:avLst/>
              <a:gdLst/>
              <a:ahLst/>
              <a:cxnLst/>
              <a:rect l="l" t="t" r="r" b="b"/>
              <a:pathLst>
                <a:path w="6537" h="10078" extrusionOk="0">
                  <a:moveTo>
                    <a:pt x="849" y="1"/>
                  </a:moveTo>
                  <a:cubicBezTo>
                    <a:pt x="528" y="1"/>
                    <a:pt x="193" y="83"/>
                    <a:pt x="100" y="361"/>
                  </a:cubicBezTo>
                  <a:cubicBezTo>
                    <a:pt x="86" y="404"/>
                    <a:pt x="72" y="443"/>
                    <a:pt x="58" y="486"/>
                  </a:cubicBezTo>
                  <a:cubicBezTo>
                    <a:pt x="0" y="657"/>
                    <a:pt x="189" y="853"/>
                    <a:pt x="300" y="945"/>
                  </a:cubicBezTo>
                  <a:lnTo>
                    <a:pt x="300" y="949"/>
                  </a:lnTo>
                  <a:cubicBezTo>
                    <a:pt x="553" y="628"/>
                    <a:pt x="1445" y="589"/>
                    <a:pt x="1784" y="585"/>
                  </a:cubicBezTo>
                  <a:lnTo>
                    <a:pt x="1819" y="585"/>
                  </a:lnTo>
                  <a:cubicBezTo>
                    <a:pt x="2019" y="585"/>
                    <a:pt x="2215" y="593"/>
                    <a:pt x="2408" y="611"/>
                  </a:cubicBezTo>
                  <a:cubicBezTo>
                    <a:pt x="2247" y="322"/>
                    <a:pt x="1705" y="165"/>
                    <a:pt x="1466" y="97"/>
                  </a:cubicBezTo>
                  <a:cubicBezTo>
                    <a:pt x="1423" y="86"/>
                    <a:pt x="1381" y="76"/>
                    <a:pt x="1338" y="61"/>
                  </a:cubicBezTo>
                  <a:cubicBezTo>
                    <a:pt x="1213" y="29"/>
                    <a:pt x="1035" y="1"/>
                    <a:pt x="849" y="1"/>
                  </a:cubicBezTo>
                  <a:close/>
                  <a:moveTo>
                    <a:pt x="1160" y="1456"/>
                  </a:moveTo>
                  <a:cubicBezTo>
                    <a:pt x="1310" y="1538"/>
                    <a:pt x="1455" y="1612"/>
                    <a:pt x="1562" y="1684"/>
                  </a:cubicBezTo>
                  <a:cubicBezTo>
                    <a:pt x="2358" y="2190"/>
                    <a:pt x="3556" y="2668"/>
                    <a:pt x="4187" y="3360"/>
                  </a:cubicBezTo>
                  <a:cubicBezTo>
                    <a:pt x="4804" y="4037"/>
                    <a:pt x="4308" y="4405"/>
                    <a:pt x="3862" y="4989"/>
                  </a:cubicBezTo>
                  <a:cubicBezTo>
                    <a:pt x="3517" y="5446"/>
                    <a:pt x="3171" y="5899"/>
                    <a:pt x="2824" y="6351"/>
                  </a:cubicBezTo>
                  <a:cubicBezTo>
                    <a:pt x="2133" y="7260"/>
                    <a:pt x="1441" y="8170"/>
                    <a:pt x="749" y="9075"/>
                  </a:cubicBezTo>
                  <a:cubicBezTo>
                    <a:pt x="375" y="9571"/>
                    <a:pt x="1423" y="10078"/>
                    <a:pt x="2190" y="10078"/>
                  </a:cubicBezTo>
                  <a:cubicBezTo>
                    <a:pt x="2472" y="10078"/>
                    <a:pt x="2714" y="10010"/>
                    <a:pt x="2835" y="9849"/>
                  </a:cubicBezTo>
                  <a:cubicBezTo>
                    <a:pt x="3759" y="8641"/>
                    <a:pt x="4679" y="7428"/>
                    <a:pt x="5602" y="6220"/>
                  </a:cubicBezTo>
                  <a:cubicBezTo>
                    <a:pt x="5838" y="5909"/>
                    <a:pt x="6237" y="5520"/>
                    <a:pt x="6537" y="5107"/>
                  </a:cubicBezTo>
                  <a:lnTo>
                    <a:pt x="6537" y="5107"/>
                  </a:lnTo>
                  <a:cubicBezTo>
                    <a:pt x="6351" y="5278"/>
                    <a:pt x="6166" y="5435"/>
                    <a:pt x="6012" y="5585"/>
                  </a:cubicBezTo>
                  <a:cubicBezTo>
                    <a:pt x="4939" y="6636"/>
                    <a:pt x="4044" y="7828"/>
                    <a:pt x="3263" y="9111"/>
                  </a:cubicBezTo>
                  <a:cubicBezTo>
                    <a:pt x="3078" y="9414"/>
                    <a:pt x="2365" y="9546"/>
                    <a:pt x="1797" y="9546"/>
                  </a:cubicBezTo>
                  <a:cubicBezTo>
                    <a:pt x="1334" y="9546"/>
                    <a:pt x="967" y="9461"/>
                    <a:pt x="1060" y="9307"/>
                  </a:cubicBezTo>
                  <a:cubicBezTo>
                    <a:pt x="2040" y="7692"/>
                    <a:pt x="3217" y="6391"/>
                    <a:pt x="4536" y="5061"/>
                  </a:cubicBezTo>
                  <a:cubicBezTo>
                    <a:pt x="5546" y="4037"/>
                    <a:pt x="4832" y="3460"/>
                    <a:pt x="3912" y="2764"/>
                  </a:cubicBezTo>
                  <a:cubicBezTo>
                    <a:pt x="3081" y="2133"/>
                    <a:pt x="2197" y="1569"/>
                    <a:pt x="1160" y="145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1824750" y="1417750"/>
              <a:ext cx="188550" cy="112450"/>
            </a:xfrm>
            <a:custGeom>
              <a:avLst/>
              <a:gdLst/>
              <a:ahLst/>
              <a:cxnLst/>
              <a:rect l="l" t="t" r="r" b="b"/>
              <a:pathLst>
                <a:path w="7542" h="4498" extrusionOk="0">
                  <a:moveTo>
                    <a:pt x="225" y="339"/>
                  </a:moveTo>
                  <a:cubicBezTo>
                    <a:pt x="215" y="353"/>
                    <a:pt x="203" y="371"/>
                    <a:pt x="193" y="389"/>
                  </a:cubicBezTo>
                  <a:cubicBezTo>
                    <a:pt x="1" y="750"/>
                    <a:pt x="286" y="824"/>
                    <a:pt x="674" y="824"/>
                  </a:cubicBezTo>
                  <a:lnTo>
                    <a:pt x="707" y="824"/>
                  </a:lnTo>
                  <a:cubicBezTo>
                    <a:pt x="835" y="824"/>
                    <a:pt x="960" y="831"/>
                    <a:pt x="1085" y="846"/>
                  </a:cubicBezTo>
                  <a:cubicBezTo>
                    <a:pt x="945" y="767"/>
                    <a:pt x="796" y="685"/>
                    <a:pt x="660" y="592"/>
                  </a:cubicBezTo>
                  <a:cubicBezTo>
                    <a:pt x="521" y="546"/>
                    <a:pt x="404" y="489"/>
                    <a:pt x="321" y="421"/>
                  </a:cubicBezTo>
                  <a:cubicBezTo>
                    <a:pt x="289" y="393"/>
                    <a:pt x="257" y="365"/>
                    <a:pt x="225" y="339"/>
                  </a:cubicBezTo>
                  <a:close/>
                  <a:moveTo>
                    <a:pt x="2333" y="1"/>
                  </a:moveTo>
                  <a:lnTo>
                    <a:pt x="2333" y="1"/>
                  </a:lnTo>
                  <a:cubicBezTo>
                    <a:pt x="2347" y="26"/>
                    <a:pt x="2357" y="54"/>
                    <a:pt x="2364" y="82"/>
                  </a:cubicBezTo>
                  <a:cubicBezTo>
                    <a:pt x="3395" y="739"/>
                    <a:pt x="4426" y="1395"/>
                    <a:pt x="5449" y="2055"/>
                  </a:cubicBezTo>
                  <a:cubicBezTo>
                    <a:pt x="5937" y="2368"/>
                    <a:pt x="6814" y="2786"/>
                    <a:pt x="6865" y="3467"/>
                  </a:cubicBezTo>
                  <a:cubicBezTo>
                    <a:pt x="6886" y="3805"/>
                    <a:pt x="6707" y="4158"/>
                    <a:pt x="6462" y="4497"/>
                  </a:cubicBezTo>
                  <a:cubicBezTo>
                    <a:pt x="7003" y="3997"/>
                    <a:pt x="7542" y="3403"/>
                    <a:pt x="7189" y="2685"/>
                  </a:cubicBezTo>
                  <a:cubicBezTo>
                    <a:pt x="6797" y="1894"/>
                    <a:pt x="5556" y="1209"/>
                    <a:pt x="4821" y="788"/>
                  </a:cubicBezTo>
                  <a:cubicBezTo>
                    <a:pt x="4023" y="329"/>
                    <a:pt x="3210" y="75"/>
                    <a:pt x="2333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1830350" y="1417125"/>
              <a:ext cx="166575" cy="224050"/>
            </a:xfrm>
            <a:custGeom>
              <a:avLst/>
              <a:gdLst/>
              <a:ahLst/>
              <a:cxnLst/>
              <a:rect l="l" t="t" r="r" b="b"/>
              <a:pathLst>
                <a:path w="6663" h="8962" extrusionOk="0">
                  <a:moveTo>
                    <a:pt x="1485" y="0"/>
                  </a:moveTo>
                  <a:cubicBezTo>
                    <a:pt x="1146" y="4"/>
                    <a:pt x="254" y="43"/>
                    <a:pt x="1" y="364"/>
                  </a:cubicBezTo>
                  <a:cubicBezTo>
                    <a:pt x="33" y="390"/>
                    <a:pt x="65" y="418"/>
                    <a:pt x="97" y="446"/>
                  </a:cubicBezTo>
                  <a:cubicBezTo>
                    <a:pt x="180" y="514"/>
                    <a:pt x="297" y="571"/>
                    <a:pt x="436" y="617"/>
                  </a:cubicBezTo>
                  <a:cubicBezTo>
                    <a:pt x="572" y="710"/>
                    <a:pt x="721" y="792"/>
                    <a:pt x="861" y="871"/>
                  </a:cubicBezTo>
                  <a:cubicBezTo>
                    <a:pt x="1898" y="984"/>
                    <a:pt x="2782" y="1548"/>
                    <a:pt x="3613" y="2179"/>
                  </a:cubicBezTo>
                  <a:cubicBezTo>
                    <a:pt x="4533" y="2875"/>
                    <a:pt x="5247" y="3452"/>
                    <a:pt x="4237" y="4476"/>
                  </a:cubicBezTo>
                  <a:cubicBezTo>
                    <a:pt x="2918" y="5806"/>
                    <a:pt x="1741" y="7107"/>
                    <a:pt x="761" y="8722"/>
                  </a:cubicBezTo>
                  <a:cubicBezTo>
                    <a:pt x="668" y="8876"/>
                    <a:pt x="1035" y="8961"/>
                    <a:pt x="1498" y="8961"/>
                  </a:cubicBezTo>
                  <a:cubicBezTo>
                    <a:pt x="2066" y="8961"/>
                    <a:pt x="2779" y="8829"/>
                    <a:pt x="2964" y="8526"/>
                  </a:cubicBezTo>
                  <a:cubicBezTo>
                    <a:pt x="3745" y="7243"/>
                    <a:pt x="4640" y="6051"/>
                    <a:pt x="5713" y="5000"/>
                  </a:cubicBezTo>
                  <a:cubicBezTo>
                    <a:pt x="5867" y="4850"/>
                    <a:pt x="6052" y="4693"/>
                    <a:pt x="6238" y="4522"/>
                  </a:cubicBezTo>
                  <a:cubicBezTo>
                    <a:pt x="6483" y="4183"/>
                    <a:pt x="6662" y="3830"/>
                    <a:pt x="6641" y="3492"/>
                  </a:cubicBezTo>
                  <a:cubicBezTo>
                    <a:pt x="6590" y="2811"/>
                    <a:pt x="5713" y="2393"/>
                    <a:pt x="5225" y="2080"/>
                  </a:cubicBezTo>
                  <a:cubicBezTo>
                    <a:pt x="4202" y="1420"/>
                    <a:pt x="3171" y="764"/>
                    <a:pt x="2140" y="107"/>
                  </a:cubicBezTo>
                  <a:cubicBezTo>
                    <a:pt x="2133" y="79"/>
                    <a:pt x="2123" y="51"/>
                    <a:pt x="2109" y="26"/>
                  </a:cubicBezTo>
                  <a:cubicBezTo>
                    <a:pt x="1916" y="8"/>
                    <a:pt x="1720" y="0"/>
                    <a:pt x="152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1983600" y="1387975"/>
              <a:ext cx="118150" cy="230725"/>
            </a:xfrm>
            <a:custGeom>
              <a:avLst/>
              <a:gdLst/>
              <a:ahLst/>
              <a:cxnLst/>
              <a:rect l="l" t="t" r="r" b="b"/>
              <a:pathLst>
                <a:path w="4726" h="9229" extrusionOk="0">
                  <a:moveTo>
                    <a:pt x="425" y="1"/>
                  </a:moveTo>
                  <a:cubicBezTo>
                    <a:pt x="236" y="1"/>
                    <a:pt x="315" y="336"/>
                    <a:pt x="489" y="700"/>
                  </a:cubicBezTo>
                  <a:cubicBezTo>
                    <a:pt x="521" y="478"/>
                    <a:pt x="610" y="282"/>
                    <a:pt x="738" y="144"/>
                  </a:cubicBezTo>
                  <a:cubicBezTo>
                    <a:pt x="596" y="43"/>
                    <a:pt x="493" y="1"/>
                    <a:pt x="425" y="1"/>
                  </a:cubicBezTo>
                  <a:close/>
                  <a:moveTo>
                    <a:pt x="3781" y="4408"/>
                  </a:moveTo>
                  <a:cubicBezTo>
                    <a:pt x="3246" y="4961"/>
                    <a:pt x="2433" y="5588"/>
                    <a:pt x="2236" y="5787"/>
                  </a:cubicBezTo>
                  <a:cubicBezTo>
                    <a:pt x="1534" y="6505"/>
                    <a:pt x="863" y="7247"/>
                    <a:pt x="211" y="8006"/>
                  </a:cubicBezTo>
                  <a:cubicBezTo>
                    <a:pt x="1" y="8248"/>
                    <a:pt x="304" y="8797"/>
                    <a:pt x="685" y="9229"/>
                  </a:cubicBezTo>
                  <a:cubicBezTo>
                    <a:pt x="721" y="9172"/>
                    <a:pt x="764" y="9118"/>
                    <a:pt x="814" y="9065"/>
                  </a:cubicBezTo>
                  <a:cubicBezTo>
                    <a:pt x="1556" y="8316"/>
                    <a:pt x="2297" y="7567"/>
                    <a:pt x="3042" y="6814"/>
                  </a:cubicBezTo>
                  <a:cubicBezTo>
                    <a:pt x="3438" y="6416"/>
                    <a:pt x="4329" y="5792"/>
                    <a:pt x="4726" y="5231"/>
                  </a:cubicBezTo>
                  <a:cubicBezTo>
                    <a:pt x="4469" y="4946"/>
                    <a:pt x="4115" y="4668"/>
                    <a:pt x="3781" y="440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1989850" y="1386450"/>
              <a:ext cx="169475" cy="277100"/>
            </a:xfrm>
            <a:custGeom>
              <a:avLst/>
              <a:gdLst/>
              <a:ahLst/>
              <a:cxnLst/>
              <a:rect l="l" t="t" r="r" b="b"/>
              <a:pathLst>
                <a:path w="6779" h="11084" extrusionOk="0">
                  <a:moveTo>
                    <a:pt x="239" y="761"/>
                  </a:moveTo>
                  <a:lnTo>
                    <a:pt x="239" y="761"/>
                  </a:lnTo>
                  <a:cubicBezTo>
                    <a:pt x="186" y="1142"/>
                    <a:pt x="300" y="1591"/>
                    <a:pt x="660" y="1923"/>
                  </a:cubicBezTo>
                  <a:cubicBezTo>
                    <a:pt x="1377" y="2575"/>
                    <a:pt x="2090" y="3231"/>
                    <a:pt x="2803" y="3884"/>
                  </a:cubicBezTo>
                  <a:cubicBezTo>
                    <a:pt x="2992" y="4059"/>
                    <a:pt x="3256" y="4255"/>
                    <a:pt x="3531" y="4469"/>
                  </a:cubicBezTo>
                  <a:cubicBezTo>
                    <a:pt x="3698" y="4301"/>
                    <a:pt x="3837" y="4137"/>
                    <a:pt x="3926" y="3998"/>
                  </a:cubicBezTo>
                  <a:cubicBezTo>
                    <a:pt x="2927" y="3171"/>
                    <a:pt x="1854" y="2415"/>
                    <a:pt x="842" y="1620"/>
                  </a:cubicBezTo>
                  <a:cubicBezTo>
                    <a:pt x="653" y="1470"/>
                    <a:pt x="403" y="1103"/>
                    <a:pt x="239" y="761"/>
                  </a:cubicBezTo>
                  <a:close/>
                  <a:moveTo>
                    <a:pt x="945" y="1"/>
                  </a:moveTo>
                  <a:cubicBezTo>
                    <a:pt x="767" y="1"/>
                    <a:pt x="610" y="76"/>
                    <a:pt x="488" y="205"/>
                  </a:cubicBezTo>
                  <a:cubicBezTo>
                    <a:pt x="536" y="233"/>
                    <a:pt x="582" y="269"/>
                    <a:pt x="635" y="311"/>
                  </a:cubicBezTo>
                  <a:cubicBezTo>
                    <a:pt x="1737" y="1174"/>
                    <a:pt x="2860" y="2023"/>
                    <a:pt x="3944" y="2907"/>
                  </a:cubicBezTo>
                  <a:cubicBezTo>
                    <a:pt x="4568" y="3417"/>
                    <a:pt x="5413" y="4056"/>
                    <a:pt x="5570" y="4915"/>
                  </a:cubicBezTo>
                  <a:cubicBezTo>
                    <a:pt x="5738" y="5817"/>
                    <a:pt x="4700" y="6373"/>
                    <a:pt x="4126" y="6929"/>
                  </a:cubicBezTo>
                  <a:cubicBezTo>
                    <a:pt x="3167" y="7860"/>
                    <a:pt x="2261" y="8837"/>
                    <a:pt x="1391" y="9849"/>
                  </a:cubicBezTo>
                  <a:cubicBezTo>
                    <a:pt x="1362" y="9882"/>
                    <a:pt x="1327" y="9896"/>
                    <a:pt x="1280" y="9896"/>
                  </a:cubicBezTo>
                  <a:cubicBezTo>
                    <a:pt x="1081" y="9896"/>
                    <a:pt x="735" y="9628"/>
                    <a:pt x="435" y="9290"/>
                  </a:cubicBezTo>
                  <a:lnTo>
                    <a:pt x="435" y="9290"/>
                  </a:lnTo>
                  <a:cubicBezTo>
                    <a:pt x="1" y="10007"/>
                    <a:pt x="792" y="11083"/>
                    <a:pt x="1530" y="11083"/>
                  </a:cubicBezTo>
                  <a:cubicBezTo>
                    <a:pt x="1719" y="11083"/>
                    <a:pt x="1905" y="11016"/>
                    <a:pt x="2065" y="10851"/>
                  </a:cubicBezTo>
                  <a:cubicBezTo>
                    <a:pt x="3056" y="9853"/>
                    <a:pt x="4044" y="8851"/>
                    <a:pt x="5035" y="7853"/>
                  </a:cubicBezTo>
                  <a:cubicBezTo>
                    <a:pt x="5670" y="7207"/>
                    <a:pt x="6778" y="6465"/>
                    <a:pt x="6643" y="5432"/>
                  </a:cubicBezTo>
                  <a:cubicBezTo>
                    <a:pt x="6522" y="4533"/>
                    <a:pt x="5509" y="3891"/>
                    <a:pt x="4903" y="3335"/>
                  </a:cubicBezTo>
                  <a:cubicBezTo>
                    <a:pt x="3801" y="2326"/>
                    <a:pt x="2696" y="1317"/>
                    <a:pt x="1594" y="304"/>
                  </a:cubicBezTo>
                  <a:cubicBezTo>
                    <a:pt x="1359" y="90"/>
                    <a:pt x="1138" y="1"/>
                    <a:pt x="94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1995825" y="1391550"/>
              <a:ext cx="137475" cy="242325"/>
            </a:xfrm>
            <a:custGeom>
              <a:avLst/>
              <a:gdLst/>
              <a:ahLst/>
              <a:cxnLst/>
              <a:rect l="l" t="t" r="r" b="b"/>
              <a:pathLst>
                <a:path w="5499" h="9693" extrusionOk="0">
                  <a:moveTo>
                    <a:pt x="249" y="1"/>
                  </a:moveTo>
                  <a:cubicBezTo>
                    <a:pt x="121" y="139"/>
                    <a:pt x="32" y="335"/>
                    <a:pt x="0" y="557"/>
                  </a:cubicBezTo>
                  <a:cubicBezTo>
                    <a:pt x="164" y="899"/>
                    <a:pt x="414" y="1266"/>
                    <a:pt x="603" y="1416"/>
                  </a:cubicBezTo>
                  <a:cubicBezTo>
                    <a:pt x="1615" y="2211"/>
                    <a:pt x="2688" y="2967"/>
                    <a:pt x="3687" y="3794"/>
                  </a:cubicBezTo>
                  <a:cubicBezTo>
                    <a:pt x="3598" y="3933"/>
                    <a:pt x="3459" y="4097"/>
                    <a:pt x="3292" y="4265"/>
                  </a:cubicBezTo>
                  <a:cubicBezTo>
                    <a:pt x="3626" y="4525"/>
                    <a:pt x="3980" y="4803"/>
                    <a:pt x="4237" y="5088"/>
                  </a:cubicBezTo>
                  <a:cubicBezTo>
                    <a:pt x="3840" y="5649"/>
                    <a:pt x="2949" y="6273"/>
                    <a:pt x="2553" y="6671"/>
                  </a:cubicBezTo>
                  <a:cubicBezTo>
                    <a:pt x="1808" y="7424"/>
                    <a:pt x="1067" y="8173"/>
                    <a:pt x="325" y="8922"/>
                  </a:cubicBezTo>
                  <a:cubicBezTo>
                    <a:pt x="275" y="8975"/>
                    <a:pt x="232" y="9029"/>
                    <a:pt x="196" y="9086"/>
                  </a:cubicBezTo>
                  <a:cubicBezTo>
                    <a:pt x="496" y="9424"/>
                    <a:pt x="842" y="9692"/>
                    <a:pt x="1041" y="9692"/>
                  </a:cubicBezTo>
                  <a:cubicBezTo>
                    <a:pt x="1088" y="9692"/>
                    <a:pt x="1123" y="9678"/>
                    <a:pt x="1152" y="9645"/>
                  </a:cubicBezTo>
                  <a:cubicBezTo>
                    <a:pt x="2022" y="8633"/>
                    <a:pt x="2928" y="7656"/>
                    <a:pt x="3887" y="6725"/>
                  </a:cubicBezTo>
                  <a:cubicBezTo>
                    <a:pt x="4461" y="6169"/>
                    <a:pt x="5499" y="5613"/>
                    <a:pt x="5331" y="4711"/>
                  </a:cubicBezTo>
                  <a:cubicBezTo>
                    <a:pt x="5174" y="3852"/>
                    <a:pt x="4329" y="3213"/>
                    <a:pt x="3705" y="2703"/>
                  </a:cubicBezTo>
                  <a:cubicBezTo>
                    <a:pt x="2621" y="1819"/>
                    <a:pt x="1498" y="970"/>
                    <a:pt x="396" y="107"/>
                  </a:cubicBezTo>
                  <a:cubicBezTo>
                    <a:pt x="343" y="65"/>
                    <a:pt x="297" y="29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2127325" y="1397150"/>
              <a:ext cx="167675" cy="219250"/>
            </a:xfrm>
            <a:custGeom>
              <a:avLst/>
              <a:gdLst/>
              <a:ahLst/>
              <a:cxnLst/>
              <a:rect l="l" t="t" r="r" b="b"/>
              <a:pathLst>
                <a:path w="6707" h="8770" extrusionOk="0">
                  <a:moveTo>
                    <a:pt x="374" y="1"/>
                  </a:moveTo>
                  <a:cubicBezTo>
                    <a:pt x="292" y="12"/>
                    <a:pt x="214" y="26"/>
                    <a:pt x="132" y="47"/>
                  </a:cubicBezTo>
                  <a:cubicBezTo>
                    <a:pt x="107" y="68"/>
                    <a:pt x="86" y="90"/>
                    <a:pt x="60" y="111"/>
                  </a:cubicBezTo>
                  <a:cubicBezTo>
                    <a:pt x="0" y="389"/>
                    <a:pt x="50" y="435"/>
                    <a:pt x="217" y="661"/>
                  </a:cubicBezTo>
                  <a:cubicBezTo>
                    <a:pt x="520" y="1070"/>
                    <a:pt x="1337" y="1409"/>
                    <a:pt x="1921" y="1409"/>
                  </a:cubicBezTo>
                  <a:cubicBezTo>
                    <a:pt x="2015" y="1409"/>
                    <a:pt x="2100" y="1403"/>
                    <a:pt x="2178" y="1385"/>
                  </a:cubicBezTo>
                  <a:cubicBezTo>
                    <a:pt x="2225" y="1373"/>
                    <a:pt x="2275" y="1363"/>
                    <a:pt x="2321" y="1352"/>
                  </a:cubicBezTo>
                  <a:cubicBezTo>
                    <a:pt x="2456" y="1320"/>
                    <a:pt x="2424" y="1231"/>
                    <a:pt x="2328" y="1124"/>
                  </a:cubicBezTo>
                  <a:lnTo>
                    <a:pt x="2328" y="1124"/>
                  </a:lnTo>
                  <a:cubicBezTo>
                    <a:pt x="3676" y="1598"/>
                    <a:pt x="5006" y="2251"/>
                    <a:pt x="6318" y="2857"/>
                  </a:cubicBezTo>
                  <a:cubicBezTo>
                    <a:pt x="4863" y="3666"/>
                    <a:pt x="3583" y="4686"/>
                    <a:pt x="2489" y="5906"/>
                  </a:cubicBezTo>
                  <a:cubicBezTo>
                    <a:pt x="3843" y="4768"/>
                    <a:pt x="5245" y="3702"/>
                    <a:pt x="6707" y="2708"/>
                  </a:cubicBezTo>
                  <a:cubicBezTo>
                    <a:pt x="4892" y="1873"/>
                    <a:pt x="3027" y="1153"/>
                    <a:pt x="1123" y="529"/>
                  </a:cubicBezTo>
                  <a:cubicBezTo>
                    <a:pt x="802" y="425"/>
                    <a:pt x="538" y="218"/>
                    <a:pt x="374" y="1"/>
                  </a:cubicBezTo>
                  <a:close/>
                  <a:moveTo>
                    <a:pt x="1761" y="6786"/>
                  </a:moveTo>
                  <a:cubicBezTo>
                    <a:pt x="1519" y="7104"/>
                    <a:pt x="1284" y="7436"/>
                    <a:pt x="1062" y="7774"/>
                  </a:cubicBezTo>
                  <a:cubicBezTo>
                    <a:pt x="905" y="8024"/>
                    <a:pt x="2214" y="8769"/>
                    <a:pt x="2867" y="8769"/>
                  </a:cubicBezTo>
                  <a:cubicBezTo>
                    <a:pt x="3009" y="8769"/>
                    <a:pt x="3124" y="8733"/>
                    <a:pt x="3177" y="8644"/>
                  </a:cubicBezTo>
                  <a:cubicBezTo>
                    <a:pt x="3455" y="8216"/>
                    <a:pt x="3751" y="7806"/>
                    <a:pt x="4068" y="7414"/>
                  </a:cubicBezTo>
                  <a:lnTo>
                    <a:pt x="4068" y="7414"/>
                  </a:lnTo>
                  <a:cubicBezTo>
                    <a:pt x="3932" y="7528"/>
                    <a:pt x="3801" y="7642"/>
                    <a:pt x="3669" y="7757"/>
                  </a:cubicBezTo>
                  <a:cubicBezTo>
                    <a:pt x="3583" y="7831"/>
                    <a:pt x="3462" y="7864"/>
                    <a:pt x="3326" y="7864"/>
                  </a:cubicBezTo>
                  <a:cubicBezTo>
                    <a:pt x="2749" y="7864"/>
                    <a:pt x="1857" y="7275"/>
                    <a:pt x="1761" y="678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2129450" y="1377000"/>
              <a:ext cx="241500" cy="205525"/>
            </a:xfrm>
            <a:custGeom>
              <a:avLst/>
              <a:gdLst/>
              <a:ahLst/>
              <a:cxnLst/>
              <a:rect l="l" t="t" r="r" b="b"/>
              <a:pathLst>
                <a:path w="9660" h="8221" extrusionOk="0">
                  <a:moveTo>
                    <a:pt x="2404" y="6712"/>
                  </a:moveTo>
                  <a:lnTo>
                    <a:pt x="2404" y="6712"/>
                  </a:lnTo>
                  <a:cubicBezTo>
                    <a:pt x="2204" y="6883"/>
                    <a:pt x="2004" y="7051"/>
                    <a:pt x="1808" y="7225"/>
                  </a:cubicBezTo>
                  <a:cubicBezTo>
                    <a:pt x="1687" y="7329"/>
                    <a:pt x="1651" y="7457"/>
                    <a:pt x="1676" y="7592"/>
                  </a:cubicBezTo>
                  <a:cubicBezTo>
                    <a:pt x="1908" y="7289"/>
                    <a:pt x="2150" y="6993"/>
                    <a:pt x="2404" y="6712"/>
                  </a:cubicBezTo>
                  <a:close/>
                  <a:moveTo>
                    <a:pt x="518" y="1"/>
                  </a:moveTo>
                  <a:cubicBezTo>
                    <a:pt x="7" y="1"/>
                    <a:pt x="1" y="422"/>
                    <a:pt x="289" y="807"/>
                  </a:cubicBezTo>
                  <a:cubicBezTo>
                    <a:pt x="381" y="792"/>
                    <a:pt x="475" y="789"/>
                    <a:pt x="567" y="789"/>
                  </a:cubicBezTo>
                  <a:cubicBezTo>
                    <a:pt x="1416" y="789"/>
                    <a:pt x="2243" y="1274"/>
                    <a:pt x="3017" y="1605"/>
                  </a:cubicBezTo>
                  <a:cubicBezTo>
                    <a:pt x="4600" y="2280"/>
                    <a:pt x="6184" y="2957"/>
                    <a:pt x="7767" y="3634"/>
                  </a:cubicBezTo>
                  <a:cubicBezTo>
                    <a:pt x="7827" y="3663"/>
                    <a:pt x="9015" y="4237"/>
                    <a:pt x="8626" y="4437"/>
                  </a:cubicBezTo>
                  <a:cubicBezTo>
                    <a:pt x="6800" y="5378"/>
                    <a:pt x="5246" y="6644"/>
                    <a:pt x="3983" y="8220"/>
                  </a:cubicBezTo>
                  <a:cubicBezTo>
                    <a:pt x="5623" y="6822"/>
                    <a:pt x="7346" y="5535"/>
                    <a:pt x="9150" y="4351"/>
                  </a:cubicBezTo>
                  <a:cubicBezTo>
                    <a:pt x="9660" y="4016"/>
                    <a:pt x="8786" y="3321"/>
                    <a:pt x="8533" y="3196"/>
                  </a:cubicBezTo>
                  <a:cubicBezTo>
                    <a:pt x="6105" y="1983"/>
                    <a:pt x="3616" y="942"/>
                    <a:pt x="1038" y="97"/>
                  </a:cubicBezTo>
                  <a:cubicBezTo>
                    <a:pt x="824" y="30"/>
                    <a:pt x="653" y="1"/>
                    <a:pt x="51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2136675" y="1396700"/>
              <a:ext cx="218150" cy="197050"/>
            </a:xfrm>
            <a:custGeom>
              <a:avLst/>
              <a:gdLst/>
              <a:ahLst/>
              <a:cxnLst/>
              <a:rect l="l" t="t" r="r" b="b"/>
              <a:pathLst>
                <a:path w="8726" h="7882" extrusionOk="0">
                  <a:moveTo>
                    <a:pt x="278" y="1"/>
                  </a:moveTo>
                  <a:cubicBezTo>
                    <a:pt x="186" y="1"/>
                    <a:pt x="92" y="4"/>
                    <a:pt x="0" y="19"/>
                  </a:cubicBezTo>
                  <a:cubicBezTo>
                    <a:pt x="164" y="236"/>
                    <a:pt x="428" y="443"/>
                    <a:pt x="749" y="547"/>
                  </a:cubicBezTo>
                  <a:cubicBezTo>
                    <a:pt x="2653" y="1171"/>
                    <a:pt x="4518" y="1891"/>
                    <a:pt x="6333" y="2726"/>
                  </a:cubicBezTo>
                  <a:cubicBezTo>
                    <a:pt x="4871" y="3720"/>
                    <a:pt x="3469" y="4786"/>
                    <a:pt x="2115" y="5924"/>
                  </a:cubicBezTo>
                  <a:cubicBezTo>
                    <a:pt x="1861" y="6205"/>
                    <a:pt x="1619" y="6501"/>
                    <a:pt x="1387" y="6804"/>
                  </a:cubicBezTo>
                  <a:cubicBezTo>
                    <a:pt x="1483" y="7293"/>
                    <a:pt x="2375" y="7882"/>
                    <a:pt x="2952" y="7882"/>
                  </a:cubicBezTo>
                  <a:cubicBezTo>
                    <a:pt x="3088" y="7882"/>
                    <a:pt x="3209" y="7849"/>
                    <a:pt x="3295" y="7775"/>
                  </a:cubicBezTo>
                  <a:cubicBezTo>
                    <a:pt x="3427" y="7660"/>
                    <a:pt x="3558" y="7546"/>
                    <a:pt x="3694" y="7432"/>
                  </a:cubicBezTo>
                  <a:cubicBezTo>
                    <a:pt x="4957" y="5856"/>
                    <a:pt x="6511" y="4590"/>
                    <a:pt x="8337" y="3649"/>
                  </a:cubicBezTo>
                  <a:cubicBezTo>
                    <a:pt x="8726" y="3449"/>
                    <a:pt x="7538" y="2875"/>
                    <a:pt x="7478" y="2846"/>
                  </a:cubicBezTo>
                  <a:cubicBezTo>
                    <a:pt x="5895" y="2169"/>
                    <a:pt x="4311" y="1492"/>
                    <a:pt x="2728" y="817"/>
                  </a:cubicBezTo>
                  <a:cubicBezTo>
                    <a:pt x="1954" y="486"/>
                    <a:pt x="1127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DCFA1118-ACF8-4FBD-A4A0-7E7D176820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124" y="3722938"/>
            <a:ext cx="821291" cy="213724"/>
          </a:xfrm>
          <a:prstGeom prst="rect">
            <a:avLst/>
          </a:prstGeom>
        </p:spPr>
      </p:pic>
      <p:grpSp>
        <p:nvGrpSpPr>
          <p:cNvPr id="32" name="Google Shape;43;p2">
            <a:extLst>
              <a:ext uri="{FF2B5EF4-FFF2-40B4-BE49-F238E27FC236}">
                <a16:creationId xmlns:a16="http://schemas.microsoft.com/office/drawing/2014/main" id="{8F7F4DFB-FE1A-44FC-8CB0-3CE7F2BAC509}"/>
              </a:ext>
            </a:extLst>
          </p:cNvPr>
          <p:cNvGrpSpPr/>
          <p:nvPr/>
        </p:nvGrpSpPr>
        <p:grpSpPr>
          <a:xfrm rot="807122">
            <a:off x="641705" y="3838632"/>
            <a:ext cx="2497551" cy="2401906"/>
            <a:chOff x="1857000" y="3245400"/>
            <a:chExt cx="1233825" cy="1186575"/>
          </a:xfrm>
        </p:grpSpPr>
        <p:sp>
          <p:nvSpPr>
            <p:cNvPr id="33" name="Google Shape;44;p2">
              <a:extLst>
                <a:ext uri="{FF2B5EF4-FFF2-40B4-BE49-F238E27FC236}">
                  <a16:creationId xmlns:a16="http://schemas.microsoft.com/office/drawing/2014/main" id="{F1203174-B8EE-4C01-B3B5-64BB26514024}"/>
                </a:ext>
              </a:extLst>
            </p:cNvPr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;p2">
              <a:extLst>
                <a:ext uri="{FF2B5EF4-FFF2-40B4-BE49-F238E27FC236}">
                  <a16:creationId xmlns:a16="http://schemas.microsoft.com/office/drawing/2014/main" id="{E9BD2F75-85DA-4006-8392-282F0EAE5938}"/>
                </a:ext>
              </a:extLst>
            </p:cNvPr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;p2">
              <a:extLst>
                <a:ext uri="{FF2B5EF4-FFF2-40B4-BE49-F238E27FC236}">
                  <a16:creationId xmlns:a16="http://schemas.microsoft.com/office/drawing/2014/main" id="{C6048AD0-7621-4BDC-8947-3E56AFDA490D}"/>
                </a:ext>
              </a:extLst>
            </p:cNvPr>
            <p:cNvSpPr/>
            <p:nvPr userDrawn="1"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;p2">
              <a:extLst>
                <a:ext uri="{FF2B5EF4-FFF2-40B4-BE49-F238E27FC236}">
                  <a16:creationId xmlns:a16="http://schemas.microsoft.com/office/drawing/2014/main" id="{C14BD0C0-CFFA-4393-AAA3-1C9647CE699B}"/>
                </a:ext>
              </a:extLst>
            </p:cNvPr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;p2">
              <a:extLst>
                <a:ext uri="{FF2B5EF4-FFF2-40B4-BE49-F238E27FC236}">
                  <a16:creationId xmlns:a16="http://schemas.microsoft.com/office/drawing/2014/main" id="{8228C5A7-202E-4869-8538-62B70190F421}"/>
                </a:ext>
              </a:extLst>
            </p:cNvPr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9;p2">
              <a:extLst>
                <a:ext uri="{FF2B5EF4-FFF2-40B4-BE49-F238E27FC236}">
                  <a16:creationId xmlns:a16="http://schemas.microsoft.com/office/drawing/2014/main" id="{22023A99-1791-4A90-8816-C58E4170530F}"/>
                </a:ext>
              </a:extLst>
            </p:cNvPr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9B7187F-EA04-4D13-993D-CBF468FD1796}"/>
              </a:ext>
            </a:extLst>
          </p:cNvPr>
          <p:cNvCxnSpPr/>
          <p:nvPr/>
        </p:nvCxnSpPr>
        <p:spPr>
          <a:xfrm>
            <a:off x="2576339" y="2729038"/>
            <a:ext cx="399311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A93DE9-3C6C-4E2E-A4DE-AB2407D43ADE}"/>
              </a:ext>
            </a:extLst>
          </p:cNvPr>
          <p:cNvSpPr txBox="1"/>
          <p:nvPr/>
        </p:nvSpPr>
        <p:spPr>
          <a:xfrm rot="888503">
            <a:off x="1233173" y="4371960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짭빅스</a:t>
            </a:r>
            <a:r>
              <a:rPr lang="ko-KR" altLang="en-US" sz="1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개발</a:t>
            </a:r>
            <a:r>
              <a:rPr lang="en-US" altLang="ko-KR" sz="1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</a:t>
            </a:r>
            <a:r>
              <a:rPr lang="ko-KR" altLang="en-US" sz="1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팀</a:t>
            </a:r>
            <a:br>
              <a:rPr lang="en-US" altLang="ko-KR" sz="1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r>
              <a:rPr lang="ko-KR" altLang="en-US" sz="18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원은재</a:t>
            </a:r>
            <a:r>
              <a:rPr lang="en-US" altLang="ko-KR" sz="1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, </a:t>
            </a:r>
            <a:r>
              <a:rPr lang="ko-KR" altLang="en-US" sz="18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오윤재</a:t>
            </a:r>
            <a:endParaRPr lang="ko-KR" altLang="en-US" sz="18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53E77C90-C433-4357-A03C-68F48734D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916" y="3746564"/>
            <a:ext cx="929252" cy="1607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49"/>
          <p:cNvSpPr/>
          <p:nvPr/>
        </p:nvSpPr>
        <p:spPr>
          <a:xfrm>
            <a:off x="1541375" y="2888707"/>
            <a:ext cx="1124100" cy="298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49"/>
          <p:cNvSpPr/>
          <p:nvPr/>
        </p:nvSpPr>
        <p:spPr>
          <a:xfrm>
            <a:off x="2777363" y="2970256"/>
            <a:ext cx="1124100" cy="2982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49"/>
          <p:cNvSpPr/>
          <p:nvPr/>
        </p:nvSpPr>
        <p:spPr>
          <a:xfrm>
            <a:off x="4009913" y="2888707"/>
            <a:ext cx="1124100" cy="298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49"/>
          <p:cNvSpPr/>
          <p:nvPr/>
        </p:nvSpPr>
        <p:spPr>
          <a:xfrm>
            <a:off x="5242488" y="2997439"/>
            <a:ext cx="1124100" cy="2982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49"/>
          <p:cNvSpPr/>
          <p:nvPr/>
        </p:nvSpPr>
        <p:spPr>
          <a:xfrm>
            <a:off x="6475038" y="2888707"/>
            <a:ext cx="1124100" cy="298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49"/>
          <p:cNvSpPr/>
          <p:nvPr/>
        </p:nvSpPr>
        <p:spPr>
          <a:xfrm>
            <a:off x="1492250" y="2924828"/>
            <a:ext cx="1229175" cy="298166"/>
          </a:xfrm>
          <a:custGeom>
            <a:avLst/>
            <a:gdLst/>
            <a:ahLst/>
            <a:cxnLst/>
            <a:rect l="l" t="t" r="r" b="b"/>
            <a:pathLst>
              <a:path w="49167" h="6026" extrusionOk="0">
                <a:moveTo>
                  <a:pt x="2055" y="502"/>
                </a:moveTo>
                <a:cubicBezTo>
                  <a:pt x="1873" y="685"/>
                  <a:pt x="1667" y="867"/>
                  <a:pt x="1485" y="1073"/>
                </a:cubicBezTo>
                <a:lnTo>
                  <a:pt x="1028" y="502"/>
                </a:lnTo>
                <a:close/>
                <a:moveTo>
                  <a:pt x="3265" y="502"/>
                </a:moveTo>
                <a:cubicBezTo>
                  <a:pt x="2854" y="913"/>
                  <a:pt x="2443" y="1347"/>
                  <a:pt x="2032" y="1758"/>
                </a:cubicBezTo>
                <a:lnTo>
                  <a:pt x="1576" y="1187"/>
                </a:lnTo>
                <a:cubicBezTo>
                  <a:pt x="1804" y="959"/>
                  <a:pt x="2055" y="731"/>
                  <a:pt x="2284" y="502"/>
                </a:cubicBezTo>
                <a:close/>
                <a:moveTo>
                  <a:pt x="4771" y="502"/>
                </a:moveTo>
                <a:cubicBezTo>
                  <a:pt x="4064" y="1187"/>
                  <a:pt x="3379" y="1895"/>
                  <a:pt x="2694" y="2579"/>
                </a:cubicBezTo>
                <a:lnTo>
                  <a:pt x="2238" y="2032"/>
                </a:lnTo>
                <a:cubicBezTo>
                  <a:pt x="2740" y="1529"/>
                  <a:pt x="3242" y="1004"/>
                  <a:pt x="3767" y="502"/>
                </a:cubicBezTo>
                <a:close/>
                <a:moveTo>
                  <a:pt x="6164" y="502"/>
                </a:moveTo>
                <a:cubicBezTo>
                  <a:pt x="4498" y="2169"/>
                  <a:pt x="2854" y="3835"/>
                  <a:pt x="1211" y="5547"/>
                </a:cubicBezTo>
                <a:lnTo>
                  <a:pt x="1028" y="5547"/>
                </a:lnTo>
                <a:lnTo>
                  <a:pt x="3037" y="3013"/>
                </a:lnTo>
                <a:lnTo>
                  <a:pt x="2854" y="2785"/>
                </a:lnTo>
                <a:cubicBezTo>
                  <a:pt x="3607" y="2032"/>
                  <a:pt x="4361" y="1256"/>
                  <a:pt x="5137" y="502"/>
                </a:cubicBezTo>
                <a:close/>
                <a:moveTo>
                  <a:pt x="7556" y="502"/>
                </a:moveTo>
                <a:cubicBezTo>
                  <a:pt x="5844" y="2169"/>
                  <a:pt x="4110" y="3858"/>
                  <a:pt x="2420" y="5547"/>
                </a:cubicBezTo>
                <a:lnTo>
                  <a:pt x="1599" y="5547"/>
                </a:lnTo>
                <a:cubicBezTo>
                  <a:pt x="3356" y="3880"/>
                  <a:pt x="5114" y="2191"/>
                  <a:pt x="6849" y="502"/>
                </a:cubicBezTo>
                <a:close/>
                <a:moveTo>
                  <a:pt x="8629" y="502"/>
                </a:moveTo>
                <a:cubicBezTo>
                  <a:pt x="7008" y="2169"/>
                  <a:pt x="5365" y="3835"/>
                  <a:pt x="3767" y="5547"/>
                </a:cubicBezTo>
                <a:lnTo>
                  <a:pt x="2649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55" y="2169"/>
                  <a:pt x="6689" y="3835"/>
                  <a:pt x="5068" y="5547"/>
                </a:cubicBezTo>
                <a:lnTo>
                  <a:pt x="4155" y="5547"/>
                </a:lnTo>
                <a:cubicBezTo>
                  <a:pt x="5753" y="3858"/>
                  <a:pt x="7351" y="2169"/>
                  <a:pt x="8949" y="502"/>
                </a:cubicBezTo>
                <a:close/>
                <a:moveTo>
                  <a:pt x="12327" y="502"/>
                </a:moveTo>
                <a:cubicBezTo>
                  <a:pt x="10569" y="2191"/>
                  <a:pt x="8789" y="3858"/>
                  <a:pt x="7031" y="5547"/>
                </a:cubicBezTo>
                <a:lnTo>
                  <a:pt x="5456" y="5547"/>
                </a:lnTo>
                <a:cubicBezTo>
                  <a:pt x="7077" y="3835"/>
                  <a:pt x="8720" y="2169"/>
                  <a:pt x="10364" y="502"/>
                </a:cubicBezTo>
                <a:close/>
                <a:moveTo>
                  <a:pt x="14130" y="502"/>
                </a:moveTo>
                <a:cubicBezTo>
                  <a:pt x="12349" y="2191"/>
                  <a:pt x="10569" y="3858"/>
                  <a:pt x="8812" y="5547"/>
                </a:cubicBezTo>
                <a:lnTo>
                  <a:pt x="7396" y="5547"/>
                </a:lnTo>
                <a:cubicBezTo>
                  <a:pt x="9108" y="3858"/>
                  <a:pt x="10843" y="2191"/>
                  <a:pt x="12555" y="502"/>
                </a:cubicBezTo>
                <a:close/>
                <a:moveTo>
                  <a:pt x="15887" y="502"/>
                </a:moveTo>
                <a:cubicBezTo>
                  <a:pt x="14084" y="2169"/>
                  <a:pt x="12281" y="3812"/>
                  <a:pt x="10569" y="5547"/>
                </a:cubicBezTo>
                <a:lnTo>
                  <a:pt x="9108" y="5547"/>
                </a:lnTo>
                <a:cubicBezTo>
                  <a:pt x="10820" y="3858"/>
                  <a:pt x="12555" y="2169"/>
                  <a:pt x="14290" y="502"/>
                </a:cubicBezTo>
                <a:close/>
                <a:moveTo>
                  <a:pt x="17006" y="502"/>
                </a:moveTo>
                <a:cubicBezTo>
                  <a:pt x="15362" y="2169"/>
                  <a:pt x="13696" y="3858"/>
                  <a:pt x="12053" y="5547"/>
                </a:cubicBezTo>
                <a:lnTo>
                  <a:pt x="10911" y="5547"/>
                </a:lnTo>
                <a:cubicBezTo>
                  <a:pt x="12669" y="3835"/>
                  <a:pt x="14427" y="2169"/>
                  <a:pt x="16184" y="502"/>
                </a:cubicBezTo>
                <a:close/>
                <a:moveTo>
                  <a:pt x="18535" y="502"/>
                </a:moveTo>
                <a:cubicBezTo>
                  <a:pt x="16869" y="2169"/>
                  <a:pt x="15203" y="3858"/>
                  <a:pt x="13536" y="5547"/>
                </a:cubicBezTo>
                <a:lnTo>
                  <a:pt x="12167" y="5547"/>
                </a:lnTo>
                <a:cubicBezTo>
                  <a:pt x="13856" y="3858"/>
                  <a:pt x="15545" y="2169"/>
                  <a:pt x="17257" y="502"/>
                </a:cubicBezTo>
                <a:close/>
                <a:moveTo>
                  <a:pt x="19539" y="502"/>
                </a:moveTo>
                <a:cubicBezTo>
                  <a:pt x="17850" y="2146"/>
                  <a:pt x="16230" y="3835"/>
                  <a:pt x="14632" y="5547"/>
                </a:cubicBezTo>
                <a:lnTo>
                  <a:pt x="13787" y="5547"/>
                </a:lnTo>
                <a:cubicBezTo>
                  <a:pt x="15454" y="3858"/>
                  <a:pt x="17120" y="2169"/>
                  <a:pt x="18786" y="502"/>
                </a:cubicBezTo>
                <a:close/>
                <a:moveTo>
                  <a:pt x="21480" y="502"/>
                </a:moveTo>
                <a:cubicBezTo>
                  <a:pt x="21092" y="867"/>
                  <a:pt x="20704" y="1256"/>
                  <a:pt x="20338" y="1621"/>
                </a:cubicBezTo>
                <a:cubicBezTo>
                  <a:pt x="19014" y="2922"/>
                  <a:pt x="17691" y="4246"/>
                  <a:pt x="16344" y="5547"/>
                </a:cubicBezTo>
                <a:lnTo>
                  <a:pt x="14860" y="5547"/>
                </a:lnTo>
                <a:cubicBezTo>
                  <a:pt x="16207" y="4109"/>
                  <a:pt x="17554" y="2693"/>
                  <a:pt x="18946" y="1324"/>
                </a:cubicBezTo>
                <a:cubicBezTo>
                  <a:pt x="19220" y="1050"/>
                  <a:pt x="19517" y="776"/>
                  <a:pt x="19791" y="502"/>
                </a:cubicBezTo>
                <a:close/>
                <a:moveTo>
                  <a:pt x="23191" y="502"/>
                </a:moveTo>
                <a:cubicBezTo>
                  <a:pt x="22735" y="959"/>
                  <a:pt x="22301" y="1415"/>
                  <a:pt x="21845" y="1895"/>
                </a:cubicBezTo>
                <a:cubicBezTo>
                  <a:pt x="20681" y="3104"/>
                  <a:pt x="19494" y="4337"/>
                  <a:pt x="18284" y="5547"/>
                </a:cubicBezTo>
                <a:lnTo>
                  <a:pt x="16504" y="5547"/>
                </a:lnTo>
                <a:cubicBezTo>
                  <a:pt x="17645" y="4451"/>
                  <a:pt x="18763" y="3378"/>
                  <a:pt x="19859" y="2283"/>
                </a:cubicBezTo>
                <a:cubicBezTo>
                  <a:pt x="20452" y="1689"/>
                  <a:pt x="21046" y="1096"/>
                  <a:pt x="21639" y="502"/>
                </a:cubicBezTo>
                <a:close/>
                <a:moveTo>
                  <a:pt x="25428" y="502"/>
                </a:moveTo>
                <a:cubicBezTo>
                  <a:pt x="24310" y="1644"/>
                  <a:pt x="23169" y="2762"/>
                  <a:pt x="22027" y="3880"/>
                </a:cubicBezTo>
                <a:cubicBezTo>
                  <a:pt x="21457" y="4428"/>
                  <a:pt x="20909" y="4976"/>
                  <a:pt x="20338" y="5547"/>
                </a:cubicBezTo>
                <a:lnTo>
                  <a:pt x="18512" y="5547"/>
                </a:lnTo>
                <a:cubicBezTo>
                  <a:pt x="19654" y="4360"/>
                  <a:pt x="20818" y="3173"/>
                  <a:pt x="21959" y="1986"/>
                </a:cubicBezTo>
                <a:cubicBezTo>
                  <a:pt x="22438" y="1484"/>
                  <a:pt x="22918" y="1004"/>
                  <a:pt x="23420" y="502"/>
                </a:cubicBezTo>
                <a:close/>
                <a:moveTo>
                  <a:pt x="26912" y="502"/>
                </a:moveTo>
                <a:cubicBezTo>
                  <a:pt x="25520" y="1917"/>
                  <a:pt x="24127" y="3310"/>
                  <a:pt x="22689" y="4679"/>
                </a:cubicBezTo>
                <a:cubicBezTo>
                  <a:pt x="22393" y="4976"/>
                  <a:pt x="22096" y="5250"/>
                  <a:pt x="21776" y="5547"/>
                </a:cubicBezTo>
                <a:lnTo>
                  <a:pt x="20589" y="5547"/>
                </a:lnTo>
                <a:cubicBezTo>
                  <a:pt x="22324" y="3858"/>
                  <a:pt x="24036" y="2191"/>
                  <a:pt x="25771" y="502"/>
                </a:cubicBezTo>
                <a:close/>
                <a:moveTo>
                  <a:pt x="27916" y="502"/>
                </a:moveTo>
                <a:cubicBezTo>
                  <a:pt x="26570" y="1826"/>
                  <a:pt x="25246" y="3127"/>
                  <a:pt x="23899" y="4451"/>
                </a:cubicBezTo>
                <a:cubicBezTo>
                  <a:pt x="23534" y="4816"/>
                  <a:pt x="23146" y="5181"/>
                  <a:pt x="22781" y="5547"/>
                </a:cubicBezTo>
                <a:lnTo>
                  <a:pt x="22005" y="5547"/>
                </a:lnTo>
                <a:cubicBezTo>
                  <a:pt x="22073" y="5455"/>
                  <a:pt x="22164" y="5387"/>
                  <a:pt x="22233" y="5318"/>
                </a:cubicBezTo>
                <a:cubicBezTo>
                  <a:pt x="23899" y="3743"/>
                  <a:pt x="25543" y="2123"/>
                  <a:pt x="27186" y="502"/>
                </a:cubicBezTo>
                <a:close/>
                <a:moveTo>
                  <a:pt x="28966" y="502"/>
                </a:moveTo>
                <a:cubicBezTo>
                  <a:pt x="27323" y="2169"/>
                  <a:pt x="25657" y="3858"/>
                  <a:pt x="24036" y="5547"/>
                </a:cubicBezTo>
                <a:lnTo>
                  <a:pt x="22986" y="5547"/>
                </a:lnTo>
                <a:cubicBezTo>
                  <a:pt x="23123" y="5387"/>
                  <a:pt x="23283" y="5250"/>
                  <a:pt x="23420" y="5113"/>
                </a:cubicBezTo>
                <a:cubicBezTo>
                  <a:pt x="24995" y="3561"/>
                  <a:pt x="26570" y="2032"/>
                  <a:pt x="28145" y="502"/>
                </a:cubicBezTo>
                <a:close/>
                <a:moveTo>
                  <a:pt x="30427" y="502"/>
                </a:moveTo>
                <a:cubicBezTo>
                  <a:pt x="28898" y="2009"/>
                  <a:pt x="27369" y="3515"/>
                  <a:pt x="25862" y="5044"/>
                </a:cubicBezTo>
                <a:cubicBezTo>
                  <a:pt x="25702" y="5204"/>
                  <a:pt x="25543" y="5364"/>
                  <a:pt x="25383" y="5547"/>
                </a:cubicBezTo>
                <a:lnTo>
                  <a:pt x="24812" y="5547"/>
                </a:lnTo>
                <a:cubicBezTo>
                  <a:pt x="26456" y="3858"/>
                  <a:pt x="28099" y="2191"/>
                  <a:pt x="29742" y="502"/>
                </a:cubicBezTo>
                <a:close/>
                <a:moveTo>
                  <a:pt x="31934" y="502"/>
                </a:moveTo>
                <a:cubicBezTo>
                  <a:pt x="30267" y="2191"/>
                  <a:pt x="28578" y="3858"/>
                  <a:pt x="26912" y="5547"/>
                </a:cubicBezTo>
                <a:lnTo>
                  <a:pt x="25611" y="5547"/>
                </a:lnTo>
                <a:cubicBezTo>
                  <a:pt x="25748" y="5410"/>
                  <a:pt x="25862" y="5296"/>
                  <a:pt x="25976" y="5159"/>
                </a:cubicBezTo>
                <a:cubicBezTo>
                  <a:pt x="27528" y="3584"/>
                  <a:pt x="29126" y="2032"/>
                  <a:pt x="30747" y="502"/>
                </a:cubicBezTo>
                <a:close/>
                <a:moveTo>
                  <a:pt x="34056" y="502"/>
                </a:moveTo>
                <a:cubicBezTo>
                  <a:pt x="32299" y="2191"/>
                  <a:pt x="30518" y="3858"/>
                  <a:pt x="28761" y="5547"/>
                </a:cubicBezTo>
                <a:lnTo>
                  <a:pt x="27232" y="5547"/>
                </a:lnTo>
                <a:cubicBezTo>
                  <a:pt x="28943" y="3858"/>
                  <a:pt x="30678" y="2191"/>
                  <a:pt x="32390" y="502"/>
                </a:cubicBezTo>
                <a:close/>
                <a:moveTo>
                  <a:pt x="35517" y="502"/>
                </a:moveTo>
                <a:cubicBezTo>
                  <a:pt x="33805" y="2191"/>
                  <a:pt x="32071" y="3880"/>
                  <a:pt x="30336" y="5547"/>
                </a:cubicBezTo>
                <a:lnTo>
                  <a:pt x="28966" y="5547"/>
                </a:lnTo>
                <a:cubicBezTo>
                  <a:pt x="30724" y="3858"/>
                  <a:pt x="32504" y="2191"/>
                  <a:pt x="34285" y="502"/>
                </a:cubicBezTo>
                <a:close/>
                <a:moveTo>
                  <a:pt x="37686" y="502"/>
                </a:moveTo>
                <a:cubicBezTo>
                  <a:pt x="35996" y="2169"/>
                  <a:pt x="34307" y="3858"/>
                  <a:pt x="32618" y="5547"/>
                </a:cubicBezTo>
                <a:lnTo>
                  <a:pt x="30587" y="5547"/>
                </a:lnTo>
                <a:cubicBezTo>
                  <a:pt x="32322" y="3880"/>
                  <a:pt x="34056" y="2191"/>
                  <a:pt x="35768" y="502"/>
                </a:cubicBezTo>
                <a:close/>
                <a:moveTo>
                  <a:pt x="39032" y="502"/>
                </a:moveTo>
                <a:cubicBezTo>
                  <a:pt x="38987" y="571"/>
                  <a:pt x="38918" y="616"/>
                  <a:pt x="38872" y="685"/>
                </a:cubicBezTo>
                <a:cubicBezTo>
                  <a:pt x="37252" y="2305"/>
                  <a:pt x="35631" y="3926"/>
                  <a:pt x="34011" y="5547"/>
                </a:cubicBezTo>
                <a:lnTo>
                  <a:pt x="32847" y="5547"/>
                </a:lnTo>
                <a:cubicBezTo>
                  <a:pt x="34559" y="3858"/>
                  <a:pt x="36270" y="2169"/>
                  <a:pt x="37982" y="502"/>
                </a:cubicBezTo>
                <a:close/>
                <a:moveTo>
                  <a:pt x="40470" y="502"/>
                </a:moveTo>
                <a:cubicBezTo>
                  <a:pt x="39763" y="1278"/>
                  <a:pt x="39032" y="2032"/>
                  <a:pt x="38302" y="2785"/>
                </a:cubicBezTo>
                <a:cubicBezTo>
                  <a:pt x="37389" y="3698"/>
                  <a:pt x="36476" y="4611"/>
                  <a:pt x="35563" y="5547"/>
                </a:cubicBezTo>
                <a:lnTo>
                  <a:pt x="34285" y="5547"/>
                </a:lnTo>
                <a:cubicBezTo>
                  <a:pt x="35860" y="3972"/>
                  <a:pt x="37434" y="2397"/>
                  <a:pt x="39009" y="822"/>
                </a:cubicBezTo>
                <a:cubicBezTo>
                  <a:pt x="39124" y="708"/>
                  <a:pt x="39215" y="616"/>
                  <a:pt x="39306" y="502"/>
                </a:cubicBezTo>
                <a:close/>
                <a:moveTo>
                  <a:pt x="41566" y="502"/>
                </a:moveTo>
                <a:cubicBezTo>
                  <a:pt x="39831" y="2191"/>
                  <a:pt x="38096" y="3858"/>
                  <a:pt x="36362" y="5547"/>
                </a:cubicBezTo>
                <a:lnTo>
                  <a:pt x="35700" y="5547"/>
                </a:lnTo>
                <a:cubicBezTo>
                  <a:pt x="37320" y="3858"/>
                  <a:pt x="38964" y="2169"/>
                  <a:pt x="40607" y="502"/>
                </a:cubicBezTo>
                <a:close/>
                <a:moveTo>
                  <a:pt x="43643" y="502"/>
                </a:moveTo>
                <a:cubicBezTo>
                  <a:pt x="41931" y="2191"/>
                  <a:pt x="40242" y="3858"/>
                  <a:pt x="38553" y="5547"/>
                </a:cubicBezTo>
                <a:lnTo>
                  <a:pt x="36955" y="5547"/>
                </a:lnTo>
                <a:cubicBezTo>
                  <a:pt x="38644" y="3858"/>
                  <a:pt x="40310" y="2191"/>
                  <a:pt x="41977" y="502"/>
                </a:cubicBezTo>
                <a:close/>
                <a:moveTo>
                  <a:pt x="44944" y="502"/>
                </a:moveTo>
                <a:cubicBezTo>
                  <a:pt x="43323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516" y="3880"/>
                  <a:pt x="42205" y="2191"/>
                  <a:pt x="43917" y="502"/>
                </a:cubicBezTo>
                <a:close/>
                <a:moveTo>
                  <a:pt x="45834" y="502"/>
                </a:moveTo>
                <a:cubicBezTo>
                  <a:pt x="44739" y="1735"/>
                  <a:pt x="43643" y="2990"/>
                  <a:pt x="42525" y="4200"/>
                </a:cubicBezTo>
                <a:cubicBezTo>
                  <a:pt x="42114" y="4656"/>
                  <a:pt x="41680" y="5090"/>
                  <a:pt x="41246" y="5547"/>
                </a:cubicBezTo>
                <a:lnTo>
                  <a:pt x="40402" y="5547"/>
                </a:lnTo>
                <a:cubicBezTo>
                  <a:pt x="42091" y="3903"/>
                  <a:pt x="43734" y="2214"/>
                  <a:pt x="45332" y="502"/>
                </a:cubicBezTo>
                <a:close/>
                <a:moveTo>
                  <a:pt x="46610" y="502"/>
                </a:moveTo>
                <a:lnTo>
                  <a:pt x="46793" y="731"/>
                </a:lnTo>
                <a:cubicBezTo>
                  <a:pt x="45629" y="2077"/>
                  <a:pt x="44510" y="3447"/>
                  <a:pt x="43301" y="4702"/>
                </a:cubicBezTo>
                <a:cubicBezTo>
                  <a:pt x="43027" y="4976"/>
                  <a:pt x="42753" y="5273"/>
                  <a:pt x="42479" y="5547"/>
                </a:cubicBezTo>
                <a:lnTo>
                  <a:pt x="41406" y="5547"/>
                </a:lnTo>
                <a:cubicBezTo>
                  <a:pt x="42981" y="3880"/>
                  <a:pt x="44533" y="2191"/>
                  <a:pt x="46108" y="502"/>
                </a:cubicBezTo>
                <a:close/>
                <a:moveTo>
                  <a:pt x="46930" y="913"/>
                </a:moveTo>
                <a:lnTo>
                  <a:pt x="47386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7" y="5547"/>
                </a:lnTo>
                <a:cubicBezTo>
                  <a:pt x="42935" y="5296"/>
                  <a:pt x="43186" y="5067"/>
                  <a:pt x="43415" y="4839"/>
                </a:cubicBezTo>
                <a:cubicBezTo>
                  <a:pt x="44647" y="3584"/>
                  <a:pt x="45789" y="2237"/>
                  <a:pt x="46930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95" y="3515"/>
                  <a:pt x="46382" y="4542"/>
                  <a:pt x="45469" y="5547"/>
                </a:cubicBezTo>
                <a:lnTo>
                  <a:pt x="43803" y="5547"/>
                </a:lnTo>
                <a:cubicBezTo>
                  <a:pt x="45035" y="4246"/>
                  <a:pt x="46268" y="2945"/>
                  <a:pt x="47523" y="1644"/>
                </a:cubicBezTo>
                <a:close/>
                <a:moveTo>
                  <a:pt x="48277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3" y="5547"/>
                </a:lnTo>
                <a:cubicBezTo>
                  <a:pt x="46610" y="4588"/>
                  <a:pt x="47455" y="3607"/>
                  <a:pt x="48277" y="2625"/>
                </a:cubicBezTo>
                <a:close/>
                <a:moveTo>
                  <a:pt x="1" y="0"/>
                </a:moveTo>
                <a:lnTo>
                  <a:pt x="2398" y="3013"/>
                </a:lnTo>
                <a:lnTo>
                  <a:pt x="1" y="6026"/>
                </a:lnTo>
                <a:lnTo>
                  <a:pt x="46861" y="6026"/>
                </a:lnTo>
                <a:lnTo>
                  <a:pt x="49167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49"/>
          <p:cNvSpPr/>
          <p:nvPr/>
        </p:nvSpPr>
        <p:spPr>
          <a:xfrm>
            <a:off x="3957400" y="2924828"/>
            <a:ext cx="1229175" cy="298166"/>
          </a:xfrm>
          <a:custGeom>
            <a:avLst/>
            <a:gdLst/>
            <a:ahLst/>
            <a:cxnLst/>
            <a:rect l="l" t="t" r="r" b="b"/>
            <a:pathLst>
              <a:path w="49167" h="6026" extrusionOk="0">
                <a:moveTo>
                  <a:pt x="2055" y="502"/>
                </a:moveTo>
                <a:cubicBezTo>
                  <a:pt x="1849" y="685"/>
                  <a:pt x="1667" y="867"/>
                  <a:pt x="1461" y="1073"/>
                </a:cubicBezTo>
                <a:lnTo>
                  <a:pt x="1027" y="502"/>
                </a:lnTo>
                <a:close/>
                <a:moveTo>
                  <a:pt x="3264" y="502"/>
                </a:moveTo>
                <a:cubicBezTo>
                  <a:pt x="2853" y="913"/>
                  <a:pt x="2443" y="1347"/>
                  <a:pt x="2032" y="1758"/>
                </a:cubicBezTo>
                <a:lnTo>
                  <a:pt x="1575" y="1187"/>
                </a:lnTo>
                <a:cubicBezTo>
                  <a:pt x="1804" y="959"/>
                  <a:pt x="2055" y="731"/>
                  <a:pt x="2283" y="502"/>
                </a:cubicBezTo>
                <a:close/>
                <a:moveTo>
                  <a:pt x="4771" y="502"/>
                </a:moveTo>
                <a:cubicBezTo>
                  <a:pt x="4063" y="1187"/>
                  <a:pt x="3378" y="1895"/>
                  <a:pt x="2694" y="2579"/>
                </a:cubicBezTo>
                <a:lnTo>
                  <a:pt x="2237" y="2032"/>
                </a:lnTo>
                <a:cubicBezTo>
                  <a:pt x="2739" y="1529"/>
                  <a:pt x="3242" y="1004"/>
                  <a:pt x="3744" y="502"/>
                </a:cubicBezTo>
                <a:close/>
                <a:moveTo>
                  <a:pt x="6163" y="502"/>
                </a:moveTo>
                <a:cubicBezTo>
                  <a:pt x="4497" y="2169"/>
                  <a:pt x="2853" y="3835"/>
                  <a:pt x="1210" y="5547"/>
                </a:cubicBezTo>
                <a:lnTo>
                  <a:pt x="1027" y="5547"/>
                </a:lnTo>
                <a:lnTo>
                  <a:pt x="3036" y="3013"/>
                </a:lnTo>
                <a:lnTo>
                  <a:pt x="2853" y="2785"/>
                </a:lnTo>
                <a:cubicBezTo>
                  <a:pt x="3607" y="2032"/>
                  <a:pt x="4360" y="1256"/>
                  <a:pt x="5136" y="502"/>
                </a:cubicBezTo>
                <a:close/>
                <a:moveTo>
                  <a:pt x="7555" y="502"/>
                </a:moveTo>
                <a:cubicBezTo>
                  <a:pt x="5844" y="2169"/>
                  <a:pt x="4109" y="3858"/>
                  <a:pt x="2397" y="5547"/>
                </a:cubicBezTo>
                <a:lnTo>
                  <a:pt x="1598" y="5547"/>
                </a:lnTo>
                <a:cubicBezTo>
                  <a:pt x="3356" y="3880"/>
                  <a:pt x="5090" y="2191"/>
                  <a:pt x="6848" y="502"/>
                </a:cubicBezTo>
                <a:close/>
                <a:moveTo>
                  <a:pt x="8628" y="502"/>
                </a:moveTo>
                <a:cubicBezTo>
                  <a:pt x="6985" y="2169"/>
                  <a:pt x="5364" y="3835"/>
                  <a:pt x="3766" y="5547"/>
                </a:cubicBezTo>
                <a:lnTo>
                  <a:pt x="2648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32" y="2169"/>
                  <a:pt x="6688" y="3835"/>
                  <a:pt x="5068" y="5547"/>
                </a:cubicBezTo>
                <a:lnTo>
                  <a:pt x="4155" y="5547"/>
                </a:lnTo>
                <a:cubicBezTo>
                  <a:pt x="5752" y="3858"/>
                  <a:pt x="7350" y="2169"/>
                  <a:pt x="8948" y="502"/>
                </a:cubicBezTo>
                <a:close/>
                <a:moveTo>
                  <a:pt x="12326" y="502"/>
                </a:moveTo>
                <a:cubicBezTo>
                  <a:pt x="10568" y="2191"/>
                  <a:pt x="8788" y="3858"/>
                  <a:pt x="7031" y="5547"/>
                </a:cubicBezTo>
                <a:lnTo>
                  <a:pt x="5456" y="5547"/>
                </a:lnTo>
                <a:cubicBezTo>
                  <a:pt x="7076" y="3835"/>
                  <a:pt x="8720" y="2169"/>
                  <a:pt x="10363" y="502"/>
                </a:cubicBezTo>
                <a:close/>
                <a:moveTo>
                  <a:pt x="14106" y="502"/>
                </a:moveTo>
                <a:cubicBezTo>
                  <a:pt x="12349" y="2191"/>
                  <a:pt x="10568" y="3858"/>
                  <a:pt x="8811" y="5547"/>
                </a:cubicBezTo>
                <a:lnTo>
                  <a:pt x="7396" y="5547"/>
                </a:lnTo>
                <a:cubicBezTo>
                  <a:pt x="9108" y="3858"/>
                  <a:pt x="10842" y="2191"/>
                  <a:pt x="12554" y="502"/>
                </a:cubicBezTo>
                <a:close/>
                <a:moveTo>
                  <a:pt x="15864" y="502"/>
                </a:moveTo>
                <a:cubicBezTo>
                  <a:pt x="14084" y="2169"/>
                  <a:pt x="12280" y="3812"/>
                  <a:pt x="10568" y="5547"/>
                </a:cubicBezTo>
                <a:lnTo>
                  <a:pt x="9085" y="5547"/>
                </a:lnTo>
                <a:cubicBezTo>
                  <a:pt x="10820" y="3858"/>
                  <a:pt x="12554" y="2169"/>
                  <a:pt x="14289" y="502"/>
                </a:cubicBezTo>
                <a:close/>
                <a:moveTo>
                  <a:pt x="17005" y="502"/>
                </a:moveTo>
                <a:cubicBezTo>
                  <a:pt x="15339" y="2169"/>
                  <a:pt x="13695" y="3858"/>
                  <a:pt x="12052" y="5547"/>
                </a:cubicBezTo>
                <a:lnTo>
                  <a:pt x="10911" y="5547"/>
                </a:lnTo>
                <a:cubicBezTo>
                  <a:pt x="12646" y="3835"/>
                  <a:pt x="14403" y="2169"/>
                  <a:pt x="16161" y="502"/>
                </a:cubicBezTo>
                <a:close/>
                <a:moveTo>
                  <a:pt x="18534" y="502"/>
                </a:moveTo>
                <a:cubicBezTo>
                  <a:pt x="16868" y="2169"/>
                  <a:pt x="15202" y="3858"/>
                  <a:pt x="13536" y="5547"/>
                </a:cubicBezTo>
                <a:lnTo>
                  <a:pt x="12166" y="5547"/>
                </a:lnTo>
                <a:cubicBezTo>
                  <a:pt x="13832" y="3858"/>
                  <a:pt x="15544" y="2169"/>
                  <a:pt x="17233" y="502"/>
                </a:cubicBezTo>
                <a:close/>
                <a:moveTo>
                  <a:pt x="19539" y="502"/>
                </a:moveTo>
                <a:cubicBezTo>
                  <a:pt x="17850" y="2146"/>
                  <a:pt x="16229" y="3835"/>
                  <a:pt x="14631" y="5547"/>
                </a:cubicBezTo>
                <a:lnTo>
                  <a:pt x="13787" y="5547"/>
                </a:lnTo>
                <a:cubicBezTo>
                  <a:pt x="15453" y="3858"/>
                  <a:pt x="17096" y="2169"/>
                  <a:pt x="18786" y="502"/>
                </a:cubicBezTo>
                <a:close/>
                <a:moveTo>
                  <a:pt x="21479" y="502"/>
                </a:moveTo>
                <a:cubicBezTo>
                  <a:pt x="21091" y="867"/>
                  <a:pt x="20703" y="1256"/>
                  <a:pt x="20315" y="1621"/>
                </a:cubicBezTo>
                <a:cubicBezTo>
                  <a:pt x="19014" y="2922"/>
                  <a:pt x="17667" y="4246"/>
                  <a:pt x="16343" y="5547"/>
                </a:cubicBezTo>
                <a:lnTo>
                  <a:pt x="14860" y="5547"/>
                </a:lnTo>
                <a:cubicBezTo>
                  <a:pt x="16206" y="4109"/>
                  <a:pt x="17553" y="2693"/>
                  <a:pt x="18945" y="1324"/>
                </a:cubicBezTo>
                <a:cubicBezTo>
                  <a:pt x="19219" y="1050"/>
                  <a:pt x="19516" y="776"/>
                  <a:pt x="19790" y="502"/>
                </a:cubicBezTo>
                <a:close/>
                <a:moveTo>
                  <a:pt x="23191" y="502"/>
                </a:moveTo>
                <a:cubicBezTo>
                  <a:pt x="22734" y="959"/>
                  <a:pt x="22278" y="1415"/>
                  <a:pt x="21844" y="1895"/>
                </a:cubicBezTo>
                <a:cubicBezTo>
                  <a:pt x="20657" y="3104"/>
                  <a:pt x="19470" y="4337"/>
                  <a:pt x="18283" y="5547"/>
                </a:cubicBezTo>
                <a:lnTo>
                  <a:pt x="16503" y="5547"/>
                </a:lnTo>
                <a:cubicBezTo>
                  <a:pt x="17621" y="4451"/>
                  <a:pt x="18763" y="3378"/>
                  <a:pt x="19858" y="2283"/>
                </a:cubicBezTo>
                <a:cubicBezTo>
                  <a:pt x="20452" y="1689"/>
                  <a:pt x="21045" y="1096"/>
                  <a:pt x="21639" y="502"/>
                </a:cubicBezTo>
                <a:close/>
                <a:moveTo>
                  <a:pt x="25428" y="502"/>
                </a:moveTo>
                <a:cubicBezTo>
                  <a:pt x="24309" y="1644"/>
                  <a:pt x="23168" y="2762"/>
                  <a:pt x="22027" y="3880"/>
                </a:cubicBezTo>
                <a:cubicBezTo>
                  <a:pt x="21456" y="4428"/>
                  <a:pt x="20885" y="4976"/>
                  <a:pt x="20338" y="5547"/>
                </a:cubicBezTo>
                <a:lnTo>
                  <a:pt x="18512" y="5547"/>
                </a:lnTo>
                <a:cubicBezTo>
                  <a:pt x="19653" y="4360"/>
                  <a:pt x="20817" y="3173"/>
                  <a:pt x="21935" y="1986"/>
                </a:cubicBezTo>
                <a:cubicBezTo>
                  <a:pt x="22415" y="1484"/>
                  <a:pt x="22917" y="1004"/>
                  <a:pt x="23419" y="502"/>
                </a:cubicBezTo>
                <a:close/>
                <a:moveTo>
                  <a:pt x="26889" y="502"/>
                </a:moveTo>
                <a:cubicBezTo>
                  <a:pt x="25519" y="1917"/>
                  <a:pt x="24127" y="3310"/>
                  <a:pt x="22689" y="4679"/>
                </a:cubicBezTo>
                <a:cubicBezTo>
                  <a:pt x="22392" y="4976"/>
                  <a:pt x="22072" y="5250"/>
                  <a:pt x="21776" y="5547"/>
                </a:cubicBezTo>
                <a:lnTo>
                  <a:pt x="20589" y="5547"/>
                </a:lnTo>
                <a:cubicBezTo>
                  <a:pt x="22323" y="3858"/>
                  <a:pt x="24035" y="2191"/>
                  <a:pt x="25770" y="502"/>
                </a:cubicBezTo>
                <a:close/>
                <a:moveTo>
                  <a:pt x="27916" y="502"/>
                </a:moveTo>
                <a:cubicBezTo>
                  <a:pt x="26569" y="1826"/>
                  <a:pt x="25245" y="3127"/>
                  <a:pt x="23898" y="4451"/>
                </a:cubicBezTo>
                <a:cubicBezTo>
                  <a:pt x="23533" y="4816"/>
                  <a:pt x="23145" y="5181"/>
                  <a:pt x="22780" y="5547"/>
                </a:cubicBezTo>
                <a:lnTo>
                  <a:pt x="22004" y="5547"/>
                </a:lnTo>
                <a:cubicBezTo>
                  <a:pt x="22072" y="5455"/>
                  <a:pt x="22141" y="5387"/>
                  <a:pt x="22232" y="5318"/>
                </a:cubicBezTo>
                <a:cubicBezTo>
                  <a:pt x="23898" y="3743"/>
                  <a:pt x="25542" y="2123"/>
                  <a:pt x="27162" y="502"/>
                </a:cubicBezTo>
                <a:close/>
                <a:moveTo>
                  <a:pt x="28966" y="502"/>
                </a:moveTo>
                <a:cubicBezTo>
                  <a:pt x="27299" y="2169"/>
                  <a:pt x="25656" y="3858"/>
                  <a:pt x="24013" y="5547"/>
                </a:cubicBezTo>
                <a:lnTo>
                  <a:pt x="22985" y="5547"/>
                </a:lnTo>
                <a:cubicBezTo>
                  <a:pt x="23122" y="5387"/>
                  <a:pt x="23282" y="5250"/>
                  <a:pt x="23419" y="5113"/>
                </a:cubicBezTo>
                <a:cubicBezTo>
                  <a:pt x="24994" y="3561"/>
                  <a:pt x="26569" y="2032"/>
                  <a:pt x="28144" y="502"/>
                </a:cubicBezTo>
                <a:close/>
                <a:moveTo>
                  <a:pt x="30426" y="502"/>
                </a:moveTo>
                <a:cubicBezTo>
                  <a:pt x="28897" y="2009"/>
                  <a:pt x="27345" y="3515"/>
                  <a:pt x="25861" y="5044"/>
                </a:cubicBezTo>
                <a:cubicBezTo>
                  <a:pt x="25702" y="5204"/>
                  <a:pt x="25542" y="5364"/>
                  <a:pt x="25382" y="5547"/>
                </a:cubicBezTo>
                <a:lnTo>
                  <a:pt x="24789" y="5547"/>
                </a:lnTo>
                <a:cubicBezTo>
                  <a:pt x="26455" y="3858"/>
                  <a:pt x="28098" y="2191"/>
                  <a:pt x="29719" y="502"/>
                </a:cubicBezTo>
                <a:close/>
                <a:moveTo>
                  <a:pt x="31933" y="502"/>
                </a:moveTo>
                <a:cubicBezTo>
                  <a:pt x="30244" y="2191"/>
                  <a:pt x="28578" y="3858"/>
                  <a:pt x="26911" y="5547"/>
                </a:cubicBezTo>
                <a:lnTo>
                  <a:pt x="25610" y="5547"/>
                </a:lnTo>
                <a:cubicBezTo>
                  <a:pt x="25724" y="5410"/>
                  <a:pt x="25861" y="5296"/>
                  <a:pt x="25976" y="5159"/>
                </a:cubicBezTo>
                <a:cubicBezTo>
                  <a:pt x="27528" y="3584"/>
                  <a:pt x="29125" y="2032"/>
                  <a:pt x="30723" y="502"/>
                </a:cubicBezTo>
                <a:close/>
                <a:moveTo>
                  <a:pt x="34056" y="502"/>
                </a:moveTo>
                <a:cubicBezTo>
                  <a:pt x="32298" y="2191"/>
                  <a:pt x="30518" y="3858"/>
                  <a:pt x="28760" y="5547"/>
                </a:cubicBezTo>
                <a:lnTo>
                  <a:pt x="27231" y="5547"/>
                </a:lnTo>
                <a:cubicBezTo>
                  <a:pt x="28943" y="3858"/>
                  <a:pt x="30678" y="2191"/>
                  <a:pt x="32389" y="502"/>
                </a:cubicBezTo>
                <a:close/>
                <a:moveTo>
                  <a:pt x="35516" y="502"/>
                </a:moveTo>
                <a:cubicBezTo>
                  <a:pt x="33805" y="2191"/>
                  <a:pt x="32070" y="3880"/>
                  <a:pt x="30335" y="5547"/>
                </a:cubicBezTo>
                <a:lnTo>
                  <a:pt x="28966" y="5547"/>
                </a:lnTo>
                <a:cubicBezTo>
                  <a:pt x="30723" y="3858"/>
                  <a:pt x="32504" y="2191"/>
                  <a:pt x="34284" y="502"/>
                </a:cubicBezTo>
                <a:close/>
                <a:moveTo>
                  <a:pt x="37685" y="502"/>
                </a:moveTo>
                <a:cubicBezTo>
                  <a:pt x="35996" y="2169"/>
                  <a:pt x="34307" y="3858"/>
                  <a:pt x="32618" y="5547"/>
                </a:cubicBezTo>
                <a:lnTo>
                  <a:pt x="30563" y="5547"/>
                </a:lnTo>
                <a:cubicBezTo>
                  <a:pt x="32321" y="3880"/>
                  <a:pt x="34033" y="2191"/>
                  <a:pt x="35768" y="502"/>
                </a:cubicBezTo>
                <a:close/>
                <a:moveTo>
                  <a:pt x="39032" y="502"/>
                </a:moveTo>
                <a:cubicBezTo>
                  <a:pt x="38986" y="571"/>
                  <a:pt x="38917" y="616"/>
                  <a:pt x="38872" y="685"/>
                </a:cubicBezTo>
                <a:cubicBezTo>
                  <a:pt x="37251" y="2305"/>
                  <a:pt x="35631" y="3926"/>
                  <a:pt x="33987" y="5547"/>
                </a:cubicBezTo>
                <a:lnTo>
                  <a:pt x="32846" y="5547"/>
                </a:lnTo>
                <a:cubicBezTo>
                  <a:pt x="34558" y="3858"/>
                  <a:pt x="36270" y="2169"/>
                  <a:pt x="37959" y="502"/>
                </a:cubicBezTo>
                <a:close/>
                <a:moveTo>
                  <a:pt x="40470" y="502"/>
                </a:moveTo>
                <a:cubicBezTo>
                  <a:pt x="39762" y="1278"/>
                  <a:pt x="39032" y="2032"/>
                  <a:pt x="38301" y="2785"/>
                </a:cubicBezTo>
                <a:cubicBezTo>
                  <a:pt x="37388" y="3698"/>
                  <a:pt x="36475" y="4611"/>
                  <a:pt x="35562" y="5547"/>
                </a:cubicBezTo>
                <a:lnTo>
                  <a:pt x="34284" y="5547"/>
                </a:lnTo>
                <a:cubicBezTo>
                  <a:pt x="35859" y="3972"/>
                  <a:pt x="37434" y="2397"/>
                  <a:pt x="39009" y="822"/>
                </a:cubicBezTo>
                <a:cubicBezTo>
                  <a:pt x="39100" y="708"/>
                  <a:pt x="39214" y="616"/>
                  <a:pt x="39305" y="502"/>
                </a:cubicBezTo>
                <a:close/>
                <a:moveTo>
                  <a:pt x="41565" y="502"/>
                </a:moveTo>
                <a:cubicBezTo>
                  <a:pt x="39830" y="2191"/>
                  <a:pt x="38096" y="3858"/>
                  <a:pt x="36361" y="5547"/>
                </a:cubicBezTo>
                <a:lnTo>
                  <a:pt x="35699" y="5547"/>
                </a:lnTo>
                <a:cubicBezTo>
                  <a:pt x="37320" y="3858"/>
                  <a:pt x="38963" y="2169"/>
                  <a:pt x="40607" y="502"/>
                </a:cubicBezTo>
                <a:close/>
                <a:moveTo>
                  <a:pt x="43619" y="502"/>
                </a:moveTo>
                <a:cubicBezTo>
                  <a:pt x="41930" y="2191"/>
                  <a:pt x="40241" y="3858"/>
                  <a:pt x="38529" y="5547"/>
                </a:cubicBezTo>
                <a:lnTo>
                  <a:pt x="36954" y="5547"/>
                </a:lnTo>
                <a:cubicBezTo>
                  <a:pt x="38644" y="3858"/>
                  <a:pt x="40310" y="2191"/>
                  <a:pt x="41976" y="502"/>
                </a:cubicBezTo>
                <a:close/>
                <a:moveTo>
                  <a:pt x="44943" y="502"/>
                </a:moveTo>
                <a:cubicBezTo>
                  <a:pt x="43323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492" y="3880"/>
                  <a:pt x="42204" y="2191"/>
                  <a:pt x="43916" y="502"/>
                </a:cubicBezTo>
                <a:close/>
                <a:moveTo>
                  <a:pt x="45834" y="502"/>
                </a:moveTo>
                <a:cubicBezTo>
                  <a:pt x="44738" y="1735"/>
                  <a:pt x="43642" y="2990"/>
                  <a:pt x="42524" y="4200"/>
                </a:cubicBezTo>
                <a:cubicBezTo>
                  <a:pt x="42113" y="4656"/>
                  <a:pt x="41679" y="5090"/>
                  <a:pt x="41246" y="5547"/>
                </a:cubicBezTo>
                <a:lnTo>
                  <a:pt x="40401" y="5547"/>
                </a:lnTo>
                <a:cubicBezTo>
                  <a:pt x="42067" y="3903"/>
                  <a:pt x="43734" y="2214"/>
                  <a:pt x="45331" y="502"/>
                </a:cubicBezTo>
                <a:close/>
                <a:moveTo>
                  <a:pt x="46610" y="502"/>
                </a:moveTo>
                <a:lnTo>
                  <a:pt x="46792" y="731"/>
                </a:lnTo>
                <a:cubicBezTo>
                  <a:pt x="45628" y="2077"/>
                  <a:pt x="44487" y="3447"/>
                  <a:pt x="43277" y="4702"/>
                </a:cubicBezTo>
                <a:cubicBezTo>
                  <a:pt x="43026" y="4976"/>
                  <a:pt x="42752" y="5273"/>
                  <a:pt x="42478" y="5547"/>
                </a:cubicBezTo>
                <a:lnTo>
                  <a:pt x="41405" y="5547"/>
                </a:lnTo>
                <a:cubicBezTo>
                  <a:pt x="42980" y="3880"/>
                  <a:pt x="44532" y="2191"/>
                  <a:pt x="46107" y="502"/>
                </a:cubicBezTo>
                <a:close/>
                <a:moveTo>
                  <a:pt x="46929" y="913"/>
                </a:moveTo>
                <a:lnTo>
                  <a:pt x="47386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6" y="5547"/>
                </a:lnTo>
                <a:cubicBezTo>
                  <a:pt x="42935" y="5296"/>
                  <a:pt x="43186" y="5067"/>
                  <a:pt x="43414" y="4839"/>
                </a:cubicBezTo>
                <a:cubicBezTo>
                  <a:pt x="44647" y="3584"/>
                  <a:pt x="45788" y="2237"/>
                  <a:pt x="46929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94" y="3515"/>
                  <a:pt x="46381" y="4542"/>
                  <a:pt x="45468" y="5547"/>
                </a:cubicBezTo>
                <a:lnTo>
                  <a:pt x="43802" y="5547"/>
                </a:lnTo>
                <a:cubicBezTo>
                  <a:pt x="45035" y="4246"/>
                  <a:pt x="46267" y="2945"/>
                  <a:pt x="47523" y="1644"/>
                </a:cubicBezTo>
                <a:close/>
                <a:moveTo>
                  <a:pt x="48276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2" y="5547"/>
                </a:lnTo>
                <a:cubicBezTo>
                  <a:pt x="46610" y="4588"/>
                  <a:pt x="47454" y="3607"/>
                  <a:pt x="48276" y="2625"/>
                </a:cubicBezTo>
                <a:close/>
                <a:moveTo>
                  <a:pt x="0" y="0"/>
                </a:moveTo>
                <a:lnTo>
                  <a:pt x="2397" y="3013"/>
                </a:lnTo>
                <a:lnTo>
                  <a:pt x="0" y="6026"/>
                </a:lnTo>
                <a:lnTo>
                  <a:pt x="46861" y="6026"/>
                </a:lnTo>
                <a:lnTo>
                  <a:pt x="49166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49"/>
          <p:cNvSpPr/>
          <p:nvPr/>
        </p:nvSpPr>
        <p:spPr>
          <a:xfrm>
            <a:off x="2724825" y="2924828"/>
            <a:ext cx="1229175" cy="298166"/>
          </a:xfrm>
          <a:custGeom>
            <a:avLst/>
            <a:gdLst/>
            <a:ahLst/>
            <a:cxnLst/>
            <a:rect l="l" t="t" r="r" b="b"/>
            <a:pathLst>
              <a:path w="49167" h="6026" extrusionOk="0">
                <a:moveTo>
                  <a:pt x="2055" y="502"/>
                </a:moveTo>
                <a:cubicBezTo>
                  <a:pt x="1872" y="685"/>
                  <a:pt x="1667" y="867"/>
                  <a:pt x="1461" y="1073"/>
                </a:cubicBezTo>
                <a:lnTo>
                  <a:pt x="1028" y="502"/>
                </a:lnTo>
                <a:close/>
                <a:moveTo>
                  <a:pt x="3265" y="502"/>
                </a:moveTo>
                <a:cubicBezTo>
                  <a:pt x="2854" y="913"/>
                  <a:pt x="2443" y="1347"/>
                  <a:pt x="2032" y="1758"/>
                </a:cubicBezTo>
                <a:lnTo>
                  <a:pt x="1576" y="1187"/>
                </a:lnTo>
                <a:cubicBezTo>
                  <a:pt x="1804" y="959"/>
                  <a:pt x="2055" y="731"/>
                  <a:pt x="2283" y="502"/>
                </a:cubicBezTo>
                <a:close/>
                <a:moveTo>
                  <a:pt x="4771" y="502"/>
                </a:moveTo>
                <a:cubicBezTo>
                  <a:pt x="4064" y="1187"/>
                  <a:pt x="3379" y="1895"/>
                  <a:pt x="2694" y="2579"/>
                </a:cubicBezTo>
                <a:lnTo>
                  <a:pt x="2238" y="2032"/>
                </a:lnTo>
                <a:cubicBezTo>
                  <a:pt x="2740" y="1529"/>
                  <a:pt x="3242" y="1004"/>
                  <a:pt x="3744" y="502"/>
                </a:cubicBezTo>
                <a:close/>
                <a:moveTo>
                  <a:pt x="6163" y="502"/>
                </a:moveTo>
                <a:cubicBezTo>
                  <a:pt x="4497" y="2169"/>
                  <a:pt x="2854" y="3835"/>
                  <a:pt x="1210" y="5547"/>
                </a:cubicBezTo>
                <a:lnTo>
                  <a:pt x="1028" y="5547"/>
                </a:lnTo>
                <a:lnTo>
                  <a:pt x="3036" y="3013"/>
                </a:lnTo>
                <a:lnTo>
                  <a:pt x="2854" y="2785"/>
                </a:lnTo>
                <a:cubicBezTo>
                  <a:pt x="3607" y="2032"/>
                  <a:pt x="4360" y="1256"/>
                  <a:pt x="5136" y="502"/>
                </a:cubicBezTo>
                <a:close/>
                <a:moveTo>
                  <a:pt x="7556" y="502"/>
                </a:moveTo>
                <a:cubicBezTo>
                  <a:pt x="5844" y="2169"/>
                  <a:pt x="4109" y="3858"/>
                  <a:pt x="2420" y="5547"/>
                </a:cubicBezTo>
                <a:lnTo>
                  <a:pt x="1598" y="5547"/>
                </a:lnTo>
                <a:cubicBezTo>
                  <a:pt x="3356" y="3880"/>
                  <a:pt x="5114" y="2191"/>
                  <a:pt x="6848" y="502"/>
                </a:cubicBezTo>
                <a:close/>
                <a:moveTo>
                  <a:pt x="8629" y="502"/>
                </a:moveTo>
                <a:cubicBezTo>
                  <a:pt x="6985" y="2169"/>
                  <a:pt x="5365" y="3835"/>
                  <a:pt x="3767" y="5547"/>
                </a:cubicBezTo>
                <a:lnTo>
                  <a:pt x="2648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32" y="2169"/>
                  <a:pt x="6688" y="3835"/>
                  <a:pt x="5068" y="5547"/>
                </a:cubicBezTo>
                <a:lnTo>
                  <a:pt x="4155" y="5547"/>
                </a:lnTo>
                <a:cubicBezTo>
                  <a:pt x="5753" y="3858"/>
                  <a:pt x="7350" y="2169"/>
                  <a:pt x="8948" y="502"/>
                </a:cubicBezTo>
                <a:close/>
                <a:moveTo>
                  <a:pt x="12326" y="502"/>
                </a:moveTo>
                <a:cubicBezTo>
                  <a:pt x="10569" y="2191"/>
                  <a:pt x="8788" y="3858"/>
                  <a:pt x="7031" y="5547"/>
                </a:cubicBezTo>
                <a:lnTo>
                  <a:pt x="5456" y="5547"/>
                </a:lnTo>
                <a:cubicBezTo>
                  <a:pt x="7076" y="3835"/>
                  <a:pt x="8720" y="2169"/>
                  <a:pt x="10363" y="502"/>
                </a:cubicBezTo>
                <a:close/>
                <a:moveTo>
                  <a:pt x="14130" y="502"/>
                </a:moveTo>
                <a:cubicBezTo>
                  <a:pt x="12349" y="2191"/>
                  <a:pt x="10569" y="3858"/>
                  <a:pt x="8811" y="5547"/>
                </a:cubicBezTo>
                <a:lnTo>
                  <a:pt x="7396" y="5547"/>
                </a:lnTo>
                <a:cubicBezTo>
                  <a:pt x="9108" y="3858"/>
                  <a:pt x="10843" y="2191"/>
                  <a:pt x="12555" y="502"/>
                </a:cubicBezTo>
                <a:close/>
                <a:moveTo>
                  <a:pt x="15887" y="502"/>
                </a:moveTo>
                <a:cubicBezTo>
                  <a:pt x="14084" y="2169"/>
                  <a:pt x="12281" y="3812"/>
                  <a:pt x="10569" y="5547"/>
                </a:cubicBezTo>
                <a:lnTo>
                  <a:pt x="9085" y="5547"/>
                </a:lnTo>
                <a:cubicBezTo>
                  <a:pt x="10820" y="3858"/>
                  <a:pt x="12555" y="2169"/>
                  <a:pt x="14289" y="502"/>
                </a:cubicBezTo>
                <a:close/>
                <a:moveTo>
                  <a:pt x="17006" y="502"/>
                </a:moveTo>
                <a:cubicBezTo>
                  <a:pt x="15339" y="2169"/>
                  <a:pt x="13696" y="3858"/>
                  <a:pt x="12052" y="5547"/>
                </a:cubicBezTo>
                <a:lnTo>
                  <a:pt x="10911" y="5547"/>
                </a:lnTo>
                <a:cubicBezTo>
                  <a:pt x="12646" y="3835"/>
                  <a:pt x="14426" y="2169"/>
                  <a:pt x="16161" y="502"/>
                </a:cubicBezTo>
                <a:close/>
                <a:moveTo>
                  <a:pt x="18535" y="502"/>
                </a:moveTo>
                <a:cubicBezTo>
                  <a:pt x="16869" y="2169"/>
                  <a:pt x="15202" y="3858"/>
                  <a:pt x="13536" y="5547"/>
                </a:cubicBezTo>
                <a:lnTo>
                  <a:pt x="12167" y="5547"/>
                </a:lnTo>
                <a:cubicBezTo>
                  <a:pt x="13833" y="3858"/>
                  <a:pt x="15545" y="2169"/>
                  <a:pt x="17234" y="502"/>
                </a:cubicBezTo>
                <a:close/>
                <a:moveTo>
                  <a:pt x="19539" y="502"/>
                </a:moveTo>
                <a:cubicBezTo>
                  <a:pt x="17850" y="2146"/>
                  <a:pt x="16229" y="3835"/>
                  <a:pt x="14632" y="5547"/>
                </a:cubicBezTo>
                <a:lnTo>
                  <a:pt x="13787" y="5547"/>
                </a:lnTo>
                <a:cubicBezTo>
                  <a:pt x="15453" y="3858"/>
                  <a:pt x="17097" y="2169"/>
                  <a:pt x="18786" y="502"/>
                </a:cubicBezTo>
                <a:close/>
                <a:moveTo>
                  <a:pt x="21479" y="502"/>
                </a:moveTo>
                <a:cubicBezTo>
                  <a:pt x="21091" y="867"/>
                  <a:pt x="20703" y="1256"/>
                  <a:pt x="20338" y="1621"/>
                </a:cubicBezTo>
                <a:cubicBezTo>
                  <a:pt x="19014" y="2922"/>
                  <a:pt x="17690" y="4246"/>
                  <a:pt x="16344" y="5547"/>
                </a:cubicBezTo>
                <a:lnTo>
                  <a:pt x="14860" y="5547"/>
                </a:lnTo>
                <a:cubicBezTo>
                  <a:pt x="16207" y="4109"/>
                  <a:pt x="17553" y="2693"/>
                  <a:pt x="18946" y="1324"/>
                </a:cubicBezTo>
                <a:cubicBezTo>
                  <a:pt x="19220" y="1050"/>
                  <a:pt x="19516" y="776"/>
                  <a:pt x="19790" y="502"/>
                </a:cubicBezTo>
                <a:close/>
                <a:moveTo>
                  <a:pt x="23191" y="502"/>
                </a:moveTo>
                <a:cubicBezTo>
                  <a:pt x="22735" y="959"/>
                  <a:pt x="22278" y="1415"/>
                  <a:pt x="21844" y="1895"/>
                </a:cubicBezTo>
                <a:cubicBezTo>
                  <a:pt x="20658" y="3104"/>
                  <a:pt x="19471" y="4337"/>
                  <a:pt x="18284" y="5547"/>
                </a:cubicBezTo>
                <a:lnTo>
                  <a:pt x="16503" y="5547"/>
                </a:lnTo>
                <a:cubicBezTo>
                  <a:pt x="17622" y="4451"/>
                  <a:pt x="18763" y="3378"/>
                  <a:pt x="19859" y="2283"/>
                </a:cubicBezTo>
                <a:cubicBezTo>
                  <a:pt x="20452" y="1689"/>
                  <a:pt x="21046" y="1096"/>
                  <a:pt x="21639" y="502"/>
                </a:cubicBezTo>
                <a:close/>
                <a:moveTo>
                  <a:pt x="25428" y="502"/>
                </a:moveTo>
                <a:cubicBezTo>
                  <a:pt x="24310" y="1644"/>
                  <a:pt x="23168" y="2762"/>
                  <a:pt x="22027" y="3880"/>
                </a:cubicBezTo>
                <a:cubicBezTo>
                  <a:pt x="21456" y="4428"/>
                  <a:pt x="20886" y="4976"/>
                  <a:pt x="20338" y="5547"/>
                </a:cubicBezTo>
                <a:lnTo>
                  <a:pt x="18512" y="5547"/>
                </a:lnTo>
                <a:cubicBezTo>
                  <a:pt x="19653" y="4360"/>
                  <a:pt x="20817" y="3173"/>
                  <a:pt x="21936" y="1986"/>
                </a:cubicBezTo>
                <a:cubicBezTo>
                  <a:pt x="22415" y="1484"/>
                  <a:pt x="22917" y="1004"/>
                  <a:pt x="23419" y="502"/>
                </a:cubicBezTo>
                <a:close/>
                <a:moveTo>
                  <a:pt x="26889" y="502"/>
                </a:moveTo>
                <a:cubicBezTo>
                  <a:pt x="25519" y="1917"/>
                  <a:pt x="24127" y="3310"/>
                  <a:pt x="22689" y="4679"/>
                </a:cubicBezTo>
                <a:cubicBezTo>
                  <a:pt x="22392" y="4976"/>
                  <a:pt x="22073" y="5250"/>
                  <a:pt x="21776" y="5547"/>
                </a:cubicBezTo>
                <a:lnTo>
                  <a:pt x="20589" y="5547"/>
                </a:lnTo>
                <a:cubicBezTo>
                  <a:pt x="22324" y="3858"/>
                  <a:pt x="24036" y="2191"/>
                  <a:pt x="25770" y="502"/>
                </a:cubicBezTo>
                <a:close/>
                <a:moveTo>
                  <a:pt x="27916" y="502"/>
                </a:moveTo>
                <a:cubicBezTo>
                  <a:pt x="26569" y="1826"/>
                  <a:pt x="25245" y="3127"/>
                  <a:pt x="23899" y="4451"/>
                </a:cubicBezTo>
                <a:cubicBezTo>
                  <a:pt x="23534" y="4816"/>
                  <a:pt x="23146" y="5181"/>
                  <a:pt x="22780" y="5547"/>
                </a:cubicBezTo>
                <a:lnTo>
                  <a:pt x="22004" y="5547"/>
                </a:lnTo>
                <a:cubicBezTo>
                  <a:pt x="22073" y="5455"/>
                  <a:pt x="22164" y="5387"/>
                  <a:pt x="22232" y="5318"/>
                </a:cubicBezTo>
                <a:cubicBezTo>
                  <a:pt x="23899" y="3743"/>
                  <a:pt x="25542" y="2123"/>
                  <a:pt x="27186" y="502"/>
                </a:cubicBezTo>
                <a:close/>
                <a:moveTo>
                  <a:pt x="28966" y="502"/>
                </a:moveTo>
                <a:cubicBezTo>
                  <a:pt x="27300" y="2169"/>
                  <a:pt x="25656" y="3858"/>
                  <a:pt x="24013" y="5547"/>
                </a:cubicBezTo>
                <a:lnTo>
                  <a:pt x="22986" y="5547"/>
                </a:lnTo>
                <a:cubicBezTo>
                  <a:pt x="23123" y="5387"/>
                  <a:pt x="23282" y="5250"/>
                  <a:pt x="23419" y="5113"/>
                </a:cubicBezTo>
                <a:cubicBezTo>
                  <a:pt x="24994" y="3561"/>
                  <a:pt x="26569" y="2032"/>
                  <a:pt x="28144" y="502"/>
                </a:cubicBezTo>
                <a:close/>
                <a:moveTo>
                  <a:pt x="30427" y="502"/>
                </a:moveTo>
                <a:cubicBezTo>
                  <a:pt x="28897" y="2009"/>
                  <a:pt x="27368" y="3515"/>
                  <a:pt x="25862" y="5044"/>
                </a:cubicBezTo>
                <a:cubicBezTo>
                  <a:pt x="25702" y="5204"/>
                  <a:pt x="25542" y="5364"/>
                  <a:pt x="25382" y="5547"/>
                </a:cubicBezTo>
                <a:lnTo>
                  <a:pt x="24789" y="5547"/>
                </a:lnTo>
                <a:cubicBezTo>
                  <a:pt x="26455" y="3858"/>
                  <a:pt x="28099" y="2191"/>
                  <a:pt x="29719" y="502"/>
                </a:cubicBezTo>
                <a:close/>
                <a:moveTo>
                  <a:pt x="31933" y="502"/>
                </a:moveTo>
                <a:cubicBezTo>
                  <a:pt x="30244" y="2191"/>
                  <a:pt x="28578" y="3858"/>
                  <a:pt x="26912" y="5547"/>
                </a:cubicBezTo>
                <a:lnTo>
                  <a:pt x="25611" y="5547"/>
                </a:lnTo>
                <a:cubicBezTo>
                  <a:pt x="25748" y="5410"/>
                  <a:pt x="25862" y="5296"/>
                  <a:pt x="25976" y="5159"/>
                </a:cubicBezTo>
                <a:cubicBezTo>
                  <a:pt x="27528" y="3584"/>
                  <a:pt x="29126" y="2032"/>
                  <a:pt x="30724" y="502"/>
                </a:cubicBezTo>
                <a:close/>
                <a:moveTo>
                  <a:pt x="34056" y="502"/>
                </a:moveTo>
                <a:cubicBezTo>
                  <a:pt x="32298" y="2191"/>
                  <a:pt x="30518" y="3858"/>
                  <a:pt x="28761" y="5547"/>
                </a:cubicBezTo>
                <a:lnTo>
                  <a:pt x="27231" y="5547"/>
                </a:lnTo>
                <a:cubicBezTo>
                  <a:pt x="28943" y="3858"/>
                  <a:pt x="30678" y="2191"/>
                  <a:pt x="32390" y="502"/>
                </a:cubicBezTo>
                <a:close/>
                <a:moveTo>
                  <a:pt x="35517" y="502"/>
                </a:moveTo>
                <a:cubicBezTo>
                  <a:pt x="33805" y="2191"/>
                  <a:pt x="32070" y="3880"/>
                  <a:pt x="30335" y="5547"/>
                </a:cubicBezTo>
                <a:lnTo>
                  <a:pt x="28966" y="5547"/>
                </a:lnTo>
                <a:cubicBezTo>
                  <a:pt x="30724" y="3858"/>
                  <a:pt x="32504" y="2191"/>
                  <a:pt x="34284" y="502"/>
                </a:cubicBezTo>
                <a:close/>
                <a:moveTo>
                  <a:pt x="37685" y="502"/>
                </a:moveTo>
                <a:cubicBezTo>
                  <a:pt x="35996" y="2169"/>
                  <a:pt x="34307" y="3858"/>
                  <a:pt x="32618" y="5547"/>
                </a:cubicBezTo>
                <a:lnTo>
                  <a:pt x="30564" y="5547"/>
                </a:lnTo>
                <a:cubicBezTo>
                  <a:pt x="32321" y="3880"/>
                  <a:pt x="34033" y="2191"/>
                  <a:pt x="35768" y="502"/>
                </a:cubicBezTo>
                <a:close/>
                <a:moveTo>
                  <a:pt x="39032" y="502"/>
                </a:moveTo>
                <a:cubicBezTo>
                  <a:pt x="38986" y="571"/>
                  <a:pt x="38918" y="616"/>
                  <a:pt x="38872" y="685"/>
                </a:cubicBezTo>
                <a:cubicBezTo>
                  <a:pt x="37252" y="2305"/>
                  <a:pt x="35631" y="3926"/>
                  <a:pt x="34010" y="5547"/>
                </a:cubicBezTo>
                <a:lnTo>
                  <a:pt x="32846" y="5547"/>
                </a:lnTo>
                <a:cubicBezTo>
                  <a:pt x="34558" y="3858"/>
                  <a:pt x="36270" y="2169"/>
                  <a:pt x="37959" y="502"/>
                </a:cubicBezTo>
                <a:close/>
                <a:moveTo>
                  <a:pt x="40470" y="502"/>
                </a:moveTo>
                <a:cubicBezTo>
                  <a:pt x="39762" y="1278"/>
                  <a:pt x="39032" y="2032"/>
                  <a:pt x="38302" y="2785"/>
                </a:cubicBezTo>
                <a:cubicBezTo>
                  <a:pt x="37388" y="3698"/>
                  <a:pt x="36475" y="4611"/>
                  <a:pt x="35562" y="5547"/>
                </a:cubicBezTo>
                <a:lnTo>
                  <a:pt x="34284" y="5547"/>
                </a:lnTo>
                <a:cubicBezTo>
                  <a:pt x="35859" y="3972"/>
                  <a:pt x="37434" y="2397"/>
                  <a:pt x="39009" y="822"/>
                </a:cubicBezTo>
                <a:cubicBezTo>
                  <a:pt x="39123" y="708"/>
                  <a:pt x="39215" y="616"/>
                  <a:pt x="39306" y="502"/>
                </a:cubicBezTo>
                <a:close/>
                <a:moveTo>
                  <a:pt x="41566" y="502"/>
                </a:moveTo>
                <a:cubicBezTo>
                  <a:pt x="39831" y="2191"/>
                  <a:pt x="38096" y="3858"/>
                  <a:pt x="36361" y="5547"/>
                </a:cubicBezTo>
                <a:lnTo>
                  <a:pt x="35699" y="5547"/>
                </a:lnTo>
                <a:cubicBezTo>
                  <a:pt x="37320" y="3858"/>
                  <a:pt x="38963" y="2169"/>
                  <a:pt x="40607" y="502"/>
                </a:cubicBezTo>
                <a:close/>
                <a:moveTo>
                  <a:pt x="43620" y="502"/>
                </a:moveTo>
                <a:cubicBezTo>
                  <a:pt x="41931" y="2191"/>
                  <a:pt x="40242" y="3858"/>
                  <a:pt x="38530" y="5547"/>
                </a:cubicBezTo>
                <a:lnTo>
                  <a:pt x="36955" y="5547"/>
                </a:lnTo>
                <a:cubicBezTo>
                  <a:pt x="38644" y="3858"/>
                  <a:pt x="40310" y="2191"/>
                  <a:pt x="41976" y="502"/>
                </a:cubicBezTo>
                <a:close/>
                <a:moveTo>
                  <a:pt x="44944" y="502"/>
                </a:moveTo>
                <a:cubicBezTo>
                  <a:pt x="43323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493" y="3880"/>
                  <a:pt x="42205" y="2191"/>
                  <a:pt x="43917" y="502"/>
                </a:cubicBezTo>
                <a:close/>
                <a:moveTo>
                  <a:pt x="45834" y="502"/>
                </a:moveTo>
                <a:cubicBezTo>
                  <a:pt x="44738" y="1735"/>
                  <a:pt x="43643" y="2990"/>
                  <a:pt x="42524" y="4200"/>
                </a:cubicBezTo>
                <a:cubicBezTo>
                  <a:pt x="42113" y="4656"/>
                  <a:pt x="41680" y="5090"/>
                  <a:pt x="41246" y="5547"/>
                </a:cubicBezTo>
                <a:lnTo>
                  <a:pt x="40401" y="5547"/>
                </a:lnTo>
                <a:cubicBezTo>
                  <a:pt x="42091" y="3903"/>
                  <a:pt x="43734" y="2214"/>
                  <a:pt x="45332" y="502"/>
                </a:cubicBezTo>
                <a:close/>
                <a:moveTo>
                  <a:pt x="46610" y="502"/>
                </a:moveTo>
                <a:lnTo>
                  <a:pt x="46793" y="731"/>
                </a:lnTo>
                <a:cubicBezTo>
                  <a:pt x="45628" y="2077"/>
                  <a:pt x="44510" y="3447"/>
                  <a:pt x="43300" y="4702"/>
                </a:cubicBezTo>
                <a:cubicBezTo>
                  <a:pt x="43026" y="4976"/>
                  <a:pt x="42752" y="5273"/>
                  <a:pt x="42479" y="5547"/>
                </a:cubicBezTo>
                <a:lnTo>
                  <a:pt x="41406" y="5547"/>
                </a:lnTo>
                <a:cubicBezTo>
                  <a:pt x="42981" y="3880"/>
                  <a:pt x="44533" y="2191"/>
                  <a:pt x="46108" y="502"/>
                </a:cubicBezTo>
                <a:close/>
                <a:moveTo>
                  <a:pt x="46929" y="913"/>
                </a:moveTo>
                <a:lnTo>
                  <a:pt x="47386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7" y="5547"/>
                </a:lnTo>
                <a:cubicBezTo>
                  <a:pt x="42935" y="5296"/>
                  <a:pt x="43186" y="5067"/>
                  <a:pt x="43414" y="4839"/>
                </a:cubicBezTo>
                <a:cubicBezTo>
                  <a:pt x="44647" y="3584"/>
                  <a:pt x="45788" y="2237"/>
                  <a:pt x="46929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95" y="3515"/>
                  <a:pt x="46382" y="4542"/>
                  <a:pt x="45469" y="5547"/>
                </a:cubicBezTo>
                <a:lnTo>
                  <a:pt x="43802" y="5547"/>
                </a:lnTo>
                <a:cubicBezTo>
                  <a:pt x="45035" y="4246"/>
                  <a:pt x="46268" y="2945"/>
                  <a:pt x="47523" y="1644"/>
                </a:cubicBezTo>
                <a:close/>
                <a:moveTo>
                  <a:pt x="48276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3" y="5547"/>
                </a:lnTo>
                <a:cubicBezTo>
                  <a:pt x="46610" y="4588"/>
                  <a:pt x="47454" y="3607"/>
                  <a:pt x="48276" y="2625"/>
                </a:cubicBezTo>
                <a:close/>
                <a:moveTo>
                  <a:pt x="1" y="0"/>
                </a:moveTo>
                <a:lnTo>
                  <a:pt x="2397" y="3013"/>
                </a:lnTo>
                <a:lnTo>
                  <a:pt x="1" y="6026"/>
                </a:lnTo>
                <a:lnTo>
                  <a:pt x="46861" y="6026"/>
                </a:lnTo>
                <a:lnTo>
                  <a:pt x="49166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49"/>
          <p:cNvSpPr/>
          <p:nvPr/>
        </p:nvSpPr>
        <p:spPr>
          <a:xfrm>
            <a:off x="5189950" y="2924828"/>
            <a:ext cx="1229175" cy="298166"/>
          </a:xfrm>
          <a:custGeom>
            <a:avLst/>
            <a:gdLst/>
            <a:ahLst/>
            <a:cxnLst/>
            <a:rect l="l" t="t" r="r" b="b"/>
            <a:pathLst>
              <a:path w="49167" h="6026" extrusionOk="0">
                <a:moveTo>
                  <a:pt x="2055" y="502"/>
                </a:moveTo>
                <a:cubicBezTo>
                  <a:pt x="1850" y="685"/>
                  <a:pt x="1667" y="867"/>
                  <a:pt x="1462" y="1073"/>
                </a:cubicBezTo>
                <a:lnTo>
                  <a:pt x="1028" y="502"/>
                </a:lnTo>
                <a:close/>
                <a:moveTo>
                  <a:pt x="3265" y="502"/>
                </a:moveTo>
                <a:cubicBezTo>
                  <a:pt x="2831" y="913"/>
                  <a:pt x="2420" y="1347"/>
                  <a:pt x="2032" y="1758"/>
                </a:cubicBezTo>
                <a:lnTo>
                  <a:pt x="1576" y="1187"/>
                </a:lnTo>
                <a:cubicBezTo>
                  <a:pt x="1804" y="959"/>
                  <a:pt x="2055" y="731"/>
                  <a:pt x="2284" y="502"/>
                </a:cubicBezTo>
                <a:close/>
                <a:moveTo>
                  <a:pt x="4771" y="502"/>
                </a:moveTo>
                <a:cubicBezTo>
                  <a:pt x="4064" y="1187"/>
                  <a:pt x="3379" y="1895"/>
                  <a:pt x="2672" y="2579"/>
                </a:cubicBezTo>
                <a:lnTo>
                  <a:pt x="2238" y="2032"/>
                </a:lnTo>
                <a:cubicBezTo>
                  <a:pt x="2740" y="1529"/>
                  <a:pt x="3242" y="1004"/>
                  <a:pt x="3744" y="502"/>
                </a:cubicBezTo>
                <a:close/>
                <a:moveTo>
                  <a:pt x="6164" y="502"/>
                </a:moveTo>
                <a:cubicBezTo>
                  <a:pt x="4498" y="2169"/>
                  <a:pt x="2854" y="3835"/>
                  <a:pt x="1211" y="5547"/>
                </a:cubicBezTo>
                <a:lnTo>
                  <a:pt x="1028" y="5547"/>
                </a:lnTo>
                <a:lnTo>
                  <a:pt x="3037" y="3013"/>
                </a:lnTo>
                <a:lnTo>
                  <a:pt x="2854" y="2785"/>
                </a:lnTo>
                <a:cubicBezTo>
                  <a:pt x="3607" y="2032"/>
                  <a:pt x="4361" y="1256"/>
                  <a:pt x="5137" y="502"/>
                </a:cubicBezTo>
                <a:close/>
                <a:moveTo>
                  <a:pt x="7556" y="502"/>
                </a:moveTo>
                <a:cubicBezTo>
                  <a:pt x="5821" y="2169"/>
                  <a:pt x="4110" y="3858"/>
                  <a:pt x="2398" y="5547"/>
                </a:cubicBezTo>
                <a:lnTo>
                  <a:pt x="1599" y="5547"/>
                </a:lnTo>
                <a:cubicBezTo>
                  <a:pt x="3356" y="3880"/>
                  <a:pt x="5091" y="2191"/>
                  <a:pt x="6849" y="502"/>
                </a:cubicBezTo>
                <a:close/>
                <a:moveTo>
                  <a:pt x="8629" y="502"/>
                </a:moveTo>
                <a:cubicBezTo>
                  <a:pt x="6986" y="2169"/>
                  <a:pt x="5365" y="3835"/>
                  <a:pt x="3767" y="5547"/>
                </a:cubicBezTo>
                <a:lnTo>
                  <a:pt x="2649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32" y="2169"/>
                  <a:pt x="6689" y="3835"/>
                  <a:pt x="5068" y="5547"/>
                </a:cubicBezTo>
                <a:lnTo>
                  <a:pt x="4155" y="5547"/>
                </a:lnTo>
                <a:cubicBezTo>
                  <a:pt x="5753" y="3858"/>
                  <a:pt x="7351" y="2169"/>
                  <a:pt x="8948" y="502"/>
                </a:cubicBezTo>
                <a:close/>
                <a:moveTo>
                  <a:pt x="12327" y="502"/>
                </a:moveTo>
                <a:cubicBezTo>
                  <a:pt x="10569" y="2191"/>
                  <a:pt x="8789" y="3858"/>
                  <a:pt x="7031" y="5547"/>
                </a:cubicBezTo>
                <a:lnTo>
                  <a:pt x="5456" y="5547"/>
                </a:lnTo>
                <a:cubicBezTo>
                  <a:pt x="7077" y="3835"/>
                  <a:pt x="8720" y="2169"/>
                  <a:pt x="10364" y="502"/>
                </a:cubicBezTo>
                <a:close/>
                <a:moveTo>
                  <a:pt x="14107" y="502"/>
                </a:moveTo>
                <a:cubicBezTo>
                  <a:pt x="12349" y="2191"/>
                  <a:pt x="10569" y="3858"/>
                  <a:pt x="8812" y="5547"/>
                </a:cubicBezTo>
                <a:lnTo>
                  <a:pt x="7396" y="5547"/>
                </a:lnTo>
                <a:cubicBezTo>
                  <a:pt x="9108" y="3858"/>
                  <a:pt x="10843" y="2191"/>
                  <a:pt x="12555" y="502"/>
                </a:cubicBezTo>
                <a:close/>
                <a:moveTo>
                  <a:pt x="15865" y="502"/>
                </a:moveTo>
                <a:cubicBezTo>
                  <a:pt x="14084" y="2169"/>
                  <a:pt x="12281" y="3812"/>
                  <a:pt x="10569" y="5547"/>
                </a:cubicBezTo>
                <a:lnTo>
                  <a:pt x="9085" y="5547"/>
                </a:lnTo>
                <a:cubicBezTo>
                  <a:pt x="10820" y="3858"/>
                  <a:pt x="12555" y="2169"/>
                  <a:pt x="14290" y="502"/>
                </a:cubicBezTo>
                <a:close/>
                <a:moveTo>
                  <a:pt x="17006" y="502"/>
                </a:moveTo>
                <a:cubicBezTo>
                  <a:pt x="15340" y="2169"/>
                  <a:pt x="13696" y="3858"/>
                  <a:pt x="12053" y="5547"/>
                </a:cubicBezTo>
                <a:lnTo>
                  <a:pt x="10911" y="5547"/>
                </a:lnTo>
                <a:cubicBezTo>
                  <a:pt x="12646" y="3835"/>
                  <a:pt x="14404" y="2169"/>
                  <a:pt x="16161" y="502"/>
                </a:cubicBezTo>
                <a:close/>
                <a:moveTo>
                  <a:pt x="18535" y="502"/>
                </a:moveTo>
                <a:cubicBezTo>
                  <a:pt x="16846" y="2169"/>
                  <a:pt x="15180" y="3858"/>
                  <a:pt x="13536" y="5547"/>
                </a:cubicBezTo>
                <a:lnTo>
                  <a:pt x="12144" y="5547"/>
                </a:lnTo>
                <a:cubicBezTo>
                  <a:pt x="13833" y="3858"/>
                  <a:pt x="15545" y="2169"/>
                  <a:pt x="17234" y="502"/>
                </a:cubicBezTo>
                <a:close/>
                <a:moveTo>
                  <a:pt x="19517" y="502"/>
                </a:moveTo>
                <a:cubicBezTo>
                  <a:pt x="17850" y="2146"/>
                  <a:pt x="16230" y="3835"/>
                  <a:pt x="14632" y="5547"/>
                </a:cubicBezTo>
                <a:lnTo>
                  <a:pt x="13787" y="5547"/>
                </a:lnTo>
                <a:cubicBezTo>
                  <a:pt x="15454" y="3858"/>
                  <a:pt x="17097" y="2169"/>
                  <a:pt x="18786" y="502"/>
                </a:cubicBezTo>
                <a:close/>
                <a:moveTo>
                  <a:pt x="21480" y="502"/>
                </a:moveTo>
                <a:cubicBezTo>
                  <a:pt x="21092" y="867"/>
                  <a:pt x="20704" y="1256"/>
                  <a:pt x="20315" y="1621"/>
                </a:cubicBezTo>
                <a:cubicBezTo>
                  <a:pt x="19014" y="2922"/>
                  <a:pt x="17668" y="4246"/>
                  <a:pt x="16344" y="5547"/>
                </a:cubicBezTo>
                <a:lnTo>
                  <a:pt x="14860" y="5547"/>
                </a:lnTo>
                <a:cubicBezTo>
                  <a:pt x="16207" y="4109"/>
                  <a:pt x="17554" y="2693"/>
                  <a:pt x="18946" y="1324"/>
                </a:cubicBezTo>
                <a:cubicBezTo>
                  <a:pt x="19220" y="1050"/>
                  <a:pt x="19517" y="776"/>
                  <a:pt x="19791" y="502"/>
                </a:cubicBezTo>
                <a:close/>
                <a:moveTo>
                  <a:pt x="23191" y="502"/>
                </a:moveTo>
                <a:cubicBezTo>
                  <a:pt x="22735" y="959"/>
                  <a:pt x="22278" y="1415"/>
                  <a:pt x="21845" y="1895"/>
                </a:cubicBezTo>
                <a:cubicBezTo>
                  <a:pt x="20658" y="3104"/>
                  <a:pt x="19471" y="4337"/>
                  <a:pt x="18284" y="5547"/>
                </a:cubicBezTo>
                <a:lnTo>
                  <a:pt x="16504" y="5547"/>
                </a:lnTo>
                <a:cubicBezTo>
                  <a:pt x="17622" y="4451"/>
                  <a:pt x="18763" y="3378"/>
                  <a:pt x="19859" y="2283"/>
                </a:cubicBezTo>
                <a:cubicBezTo>
                  <a:pt x="20452" y="1689"/>
                  <a:pt x="21046" y="1096"/>
                  <a:pt x="21639" y="502"/>
                </a:cubicBezTo>
                <a:close/>
                <a:moveTo>
                  <a:pt x="25428" y="502"/>
                </a:moveTo>
                <a:cubicBezTo>
                  <a:pt x="24310" y="1644"/>
                  <a:pt x="23169" y="2762"/>
                  <a:pt x="22027" y="3880"/>
                </a:cubicBezTo>
                <a:cubicBezTo>
                  <a:pt x="21457" y="4428"/>
                  <a:pt x="20886" y="4976"/>
                  <a:pt x="20338" y="5547"/>
                </a:cubicBezTo>
                <a:lnTo>
                  <a:pt x="18512" y="5547"/>
                </a:lnTo>
                <a:cubicBezTo>
                  <a:pt x="19654" y="4360"/>
                  <a:pt x="20795" y="3173"/>
                  <a:pt x="21936" y="1986"/>
                </a:cubicBezTo>
                <a:cubicBezTo>
                  <a:pt x="22415" y="1484"/>
                  <a:pt x="22918" y="1004"/>
                  <a:pt x="23420" y="502"/>
                </a:cubicBezTo>
                <a:close/>
                <a:moveTo>
                  <a:pt x="26889" y="502"/>
                </a:moveTo>
                <a:cubicBezTo>
                  <a:pt x="25520" y="1917"/>
                  <a:pt x="24127" y="3310"/>
                  <a:pt x="22689" y="4679"/>
                </a:cubicBezTo>
                <a:cubicBezTo>
                  <a:pt x="22370" y="4976"/>
                  <a:pt x="22073" y="5250"/>
                  <a:pt x="21776" y="5547"/>
                </a:cubicBezTo>
                <a:lnTo>
                  <a:pt x="20589" y="5547"/>
                </a:lnTo>
                <a:cubicBezTo>
                  <a:pt x="22324" y="3858"/>
                  <a:pt x="24036" y="2191"/>
                  <a:pt x="25748" y="502"/>
                </a:cubicBezTo>
                <a:close/>
                <a:moveTo>
                  <a:pt x="27916" y="502"/>
                </a:moveTo>
                <a:cubicBezTo>
                  <a:pt x="26570" y="1826"/>
                  <a:pt x="25223" y="3127"/>
                  <a:pt x="23899" y="4451"/>
                </a:cubicBezTo>
                <a:cubicBezTo>
                  <a:pt x="23534" y="4816"/>
                  <a:pt x="23146" y="5181"/>
                  <a:pt x="22781" y="5547"/>
                </a:cubicBezTo>
                <a:lnTo>
                  <a:pt x="22005" y="5547"/>
                </a:lnTo>
                <a:cubicBezTo>
                  <a:pt x="22073" y="5455"/>
                  <a:pt x="22142" y="5387"/>
                  <a:pt x="22233" y="5318"/>
                </a:cubicBezTo>
                <a:cubicBezTo>
                  <a:pt x="23899" y="3743"/>
                  <a:pt x="25542" y="2123"/>
                  <a:pt x="27163" y="502"/>
                </a:cubicBezTo>
                <a:close/>
                <a:moveTo>
                  <a:pt x="28966" y="502"/>
                </a:moveTo>
                <a:cubicBezTo>
                  <a:pt x="27300" y="2169"/>
                  <a:pt x="25657" y="3858"/>
                  <a:pt x="24013" y="5547"/>
                </a:cubicBezTo>
                <a:lnTo>
                  <a:pt x="22986" y="5547"/>
                </a:lnTo>
                <a:cubicBezTo>
                  <a:pt x="23123" y="5387"/>
                  <a:pt x="23260" y="5250"/>
                  <a:pt x="23420" y="5113"/>
                </a:cubicBezTo>
                <a:cubicBezTo>
                  <a:pt x="24972" y="3561"/>
                  <a:pt x="26570" y="2032"/>
                  <a:pt x="28145" y="502"/>
                </a:cubicBezTo>
                <a:close/>
                <a:moveTo>
                  <a:pt x="30427" y="502"/>
                </a:moveTo>
                <a:cubicBezTo>
                  <a:pt x="28898" y="2009"/>
                  <a:pt x="27346" y="3515"/>
                  <a:pt x="25862" y="5044"/>
                </a:cubicBezTo>
                <a:cubicBezTo>
                  <a:pt x="25702" y="5204"/>
                  <a:pt x="25542" y="5364"/>
                  <a:pt x="25383" y="5547"/>
                </a:cubicBezTo>
                <a:lnTo>
                  <a:pt x="24789" y="5547"/>
                </a:lnTo>
                <a:cubicBezTo>
                  <a:pt x="26456" y="3858"/>
                  <a:pt x="28099" y="2191"/>
                  <a:pt x="29720" y="502"/>
                </a:cubicBezTo>
                <a:close/>
                <a:moveTo>
                  <a:pt x="31911" y="502"/>
                </a:moveTo>
                <a:cubicBezTo>
                  <a:pt x="30245" y="2191"/>
                  <a:pt x="28578" y="3858"/>
                  <a:pt x="26889" y="5547"/>
                </a:cubicBezTo>
                <a:lnTo>
                  <a:pt x="25611" y="5547"/>
                </a:lnTo>
                <a:cubicBezTo>
                  <a:pt x="25725" y="5410"/>
                  <a:pt x="25862" y="5296"/>
                  <a:pt x="25976" y="5159"/>
                </a:cubicBezTo>
                <a:cubicBezTo>
                  <a:pt x="27528" y="3584"/>
                  <a:pt x="29126" y="2032"/>
                  <a:pt x="30724" y="502"/>
                </a:cubicBezTo>
                <a:close/>
                <a:moveTo>
                  <a:pt x="34056" y="502"/>
                </a:moveTo>
                <a:cubicBezTo>
                  <a:pt x="32299" y="2191"/>
                  <a:pt x="30518" y="3858"/>
                  <a:pt x="28761" y="5547"/>
                </a:cubicBezTo>
                <a:lnTo>
                  <a:pt x="27232" y="5547"/>
                </a:lnTo>
                <a:cubicBezTo>
                  <a:pt x="28943" y="3858"/>
                  <a:pt x="30678" y="2191"/>
                  <a:pt x="32390" y="502"/>
                </a:cubicBezTo>
                <a:close/>
                <a:moveTo>
                  <a:pt x="35517" y="502"/>
                </a:moveTo>
                <a:cubicBezTo>
                  <a:pt x="33805" y="2191"/>
                  <a:pt x="32071" y="3880"/>
                  <a:pt x="30336" y="5547"/>
                </a:cubicBezTo>
                <a:lnTo>
                  <a:pt x="28966" y="5547"/>
                </a:lnTo>
                <a:cubicBezTo>
                  <a:pt x="30724" y="3858"/>
                  <a:pt x="32504" y="2191"/>
                  <a:pt x="34285" y="502"/>
                </a:cubicBezTo>
                <a:close/>
                <a:moveTo>
                  <a:pt x="37686" y="502"/>
                </a:moveTo>
                <a:cubicBezTo>
                  <a:pt x="35996" y="2169"/>
                  <a:pt x="34307" y="3858"/>
                  <a:pt x="32618" y="5547"/>
                </a:cubicBezTo>
                <a:lnTo>
                  <a:pt x="30564" y="5547"/>
                </a:lnTo>
                <a:cubicBezTo>
                  <a:pt x="32322" y="3880"/>
                  <a:pt x="34034" y="2191"/>
                  <a:pt x="35745" y="502"/>
                </a:cubicBezTo>
                <a:close/>
                <a:moveTo>
                  <a:pt x="39032" y="502"/>
                </a:moveTo>
                <a:cubicBezTo>
                  <a:pt x="38987" y="571"/>
                  <a:pt x="38918" y="616"/>
                  <a:pt x="38872" y="685"/>
                </a:cubicBezTo>
                <a:cubicBezTo>
                  <a:pt x="37252" y="2305"/>
                  <a:pt x="35631" y="3926"/>
                  <a:pt x="33988" y="5547"/>
                </a:cubicBezTo>
                <a:lnTo>
                  <a:pt x="32847" y="5547"/>
                </a:lnTo>
                <a:cubicBezTo>
                  <a:pt x="34558" y="3858"/>
                  <a:pt x="36248" y="2169"/>
                  <a:pt x="37959" y="502"/>
                </a:cubicBezTo>
                <a:close/>
                <a:moveTo>
                  <a:pt x="40470" y="502"/>
                </a:moveTo>
                <a:cubicBezTo>
                  <a:pt x="39763" y="1278"/>
                  <a:pt x="39032" y="2032"/>
                  <a:pt x="38302" y="2785"/>
                </a:cubicBezTo>
                <a:cubicBezTo>
                  <a:pt x="37389" y="3698"/>
                  <a:pt x="36476" y="4611"/>
                  <a:pt x="35563" y="5547"/>
                </a:cubicBezTo>
                <a:lnTo>
                  <a:pt x="34285" y="5547"/>
                </a:lnTo>
                <a:cubicBezTo>
                  <a:pt x="35860" y="3972"/>
                  <a:pt x="37434" y="2397"/>
                  <a:pt x="39009" y="822"/>
                </a:cubicBezTo>
                <a:cubicBezTo>
                  <a:pt x="39101" y="708"/>
                  <a:pt x="39215" y="616"/>
                  <a:pt x="39306" y="502"/>
                </a:cubicBezTo>
                <a:close/>
                <a:moveTo>
                  <a:pt x="41543" y="502"/>
                </a:moveTo>
                <a:cubicBezTo>
                  <a:pt x="39831" y="2191"/>
                  <a:pt x="38096" y="3858"/>
                  <a:pt x="36362" y="5547"/>
                </a:cubicBezTo>
                <a:lnTo>
                  <a:pt x="35700" y="5547"/>
                </a:lnTo>
                <a:cubicBezTo>
                  <a:pt x="37320" y="3858"/>
                  <a:pt x="38964" y="2169"/>
                  <a:pt x="40607" y="502"/>
                </a:cubicBezTo>
                <a:close/>
                <a:moveTo>
                  <a:pt x="43620" y="502"/>
                </a:moveTo>
                <a:cubicBezTo>
                  <a:pt x="41931" y="2191"/>
                  <a:pt x="40242" y="3858"/>
                  <a:pt x="38530" y="5547"/>
                </a:cubicBezTo>
                <a:lnTo>
                  <a:pt x="36955" y="5547"/>
                </a:lnTo>
                <a:cubicBezTo>
                  <a:pt x="38621" y="3858"/>
                  <a:pt x="40310" y="2191"/>
                  <a:pt x="41977" y="502"/>
                </a:cubicBezTo>
                <a:close/>
                <a:moveTo>
                  <a:pt x="44944" y="502"/>
                </a:moveTo>
                <a:cubicBezTo>
                  <a:pt x="43323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493" y="3880"/>
                  <a:pt x="42205" y="2191"/>
                  <a:pt x="43917" y="502"/>
                </a:cubicBezTo>
                <a:close/>
                <a:moveTo>
                  <a:pt x="45834" y="502"/>
                </a:moveTo>
                <a:cubicBezTo>
                  <a:pt x="44739" y="1735"/>
                  <a:pt x="43643" y="2990"/>
                  <a:pt x="42525" y="4200"/>
                </a:cubicBezTo>
                <a:cubicBezTo>
                  <a:pt x="42091" y="4656"/>
                  <a:pt x="41680" y="5090"/>
                  <a:pt x="41246" y="5547"/>
                </a:cubicBezTo>
                <a:lnTo>
                  <a:pt x="40402" y="5547"/>
                </a:lnTo>
                <a:cubicBezTo>
                  <a:pt x="42068" y="3903"/>
                  <a:pt x="43734" y="2214"/>
                  <a:pt x="45332" y="502"/>
                </a:cubicBezTo>
                <a:close/>
                <a:moveTo>
                  <a:pt x="46610" y="502"/>
                </a:moveTo>
                <a:lnTo>
                  <a:pt x="46793" y="731"/>
                </a:lnTo>
                <a:cubicBezTo>
                  <a:pt x="45629" y="2077"/>
                  <a:pt x="44487" y="3447"/>
                  <a:pt x="43278" y="4702"/>
                </a:cubicBezTo>
                <a:cubicBezTo>
                  <a:pt x="43027" y="4976"/>
                  <a:pt x="42753" y="5273"/>
                  <a:pt x="42479" y="5547"/>
                </a:cubicBezTo>
                <a:lnTo>
                  <a:pt x="41406" y="5547"/>
                </a:lnTo>
                <a:cubicBezTo>
                  <a:pt x="42981" y="3880"/>
                  <a:pt x="44533" y="2191"/>
                  <a:pt x="46108" y="502"/>
                </a:cubicBezTo>
                <a:close/>
                <a:moveTo>
                  <a:pt x="46930" y="913"/>
                </a:moveTo>
                <a:lnTo>
                  <a:pt x="47386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7" y="5547"/>
                </a:lnTo>
                <a:cubicBezTo>
                  <a:pt x="42935" y="5296"/>
                  <a:pt x="43186" y="5067"/>
                  <a:pt x="43415" y="4839"/>
                </a:cubicBezTo>
                <a:cubicBezTo>
                  <a:pt x="44647" y="3584"/>
                  <a:pt x="45766" y="2237"/>
                  <a:pt x="46930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72" y="3515"/>
                  <a:pt x="46382" y="4542"/>
                  <a:pt x="45469" y="5547"/>
                </a:cubicBezTo>
                <a:lnTo>
                  <a:pt x="43803" y="5547"/>
                </a:lnTo>
                <a:cubicBezTo>
                  <a:pt x="45035" y="4246"/>
                  <a:pt x="46268" y="2945"/>
                  <a:pt x="47523" y="1644"/>
                </a:cubicBezTo>
                <a:close/>
                <a:moveTo>
                  <a:pt x="48276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3" y="5547"/>
                </a:lnTo>
                <a:cubicBezTo>
                  <a:pt x="46610" y="4588"/>
                  <a:pt x="47455" y="3607"/>
                  <a:pt x="48276" y="2625"/>
                </a:cubicBezTo>
                <a:close/>
                <a:moveTo>
                  <a:pt x="1" y="0"/>
                </a:moveTo>
                <a:lnTo>
                  <a:pt x="2398" y="3013"/>
                </a:lnTo>
                <a:lnTo>
                  <a:pt x="1" y="6026"/>
                </a:lnTo>
                <a:lnTo>
                  <a:pt x="46861" y="6026"/>
                </a:lnTo>
                <a:lnTo>
                  <a:pt x="49167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49"/>
          <p:cNvSpPr/>
          <p:nvPr/>
        </p:nvSpPr>
        <p:spPr>
          <a:xfrm>
            <a:off x="6422525" y="2924828"/>
            <a:ext cx="1229175" cy="298166"/>
          </a:xfrm>
          <a:custGeom>
            <a:avLst/>
            <a:gdLst/>
            <a:ahLst/>
            <a:cxnLst/>
            <a:rect l="l" t="t" r="r" b="b"/>
            <a:pathLst>
              <a:path w="49167" h="6026" extrusionOk="0">
                <a:moveTo>
                  <a:pt x="2055" y="502"/>
                </a:moveTo>
                <a:cubicBezTo>
                  <a:pt x="1849" y="685"/>
                  <a:pt x="1667" y="867"/>
                  <a:pt x="1461" y="1073"/>
                </a:cubicBezTo>
                <a:lnTo>
                  <a:pt x="1028" y="502"/>
                </a:lnTo>
                <a:close/>
                <a:moveTo>
                  <a:pt x="3242" y="502"/>
                </a:moveTo>
                <a:cubicBezTo>
                  <a:pt x="2831" y="913"/>
                  <a:pt x="2420" y="1347"/>
                  <a:pt x="2032" y="1758"/>
                </a:cubicBezTo>
                <a:lnTo>
                  <a:pt x="1576" y="1187"/>
                </a:lnTo>
                <a:cubicBezTo>
                  <a:pt x="1804" y="959"/>
                  <a:pt x="2055" y="731"/>
                  <a:pt x="2283" y="502"/>
                </a:cubicBezTo>
                <a:close/>
                <a:moveTo>
                  <a:pt x="4771" y="502"/>
                </a:moveTo>
                <a:cubicBezTo>
                  <a:pt x="4064" y="1187"/>
                  <a:pt x="3356" y="1895"/>
                  <a:pt x="2671" y="2579"/>
                </a:cubicBezTo>
                <a:lnTo>
                  <a:pt x="2238" y="2032"/>
                </a:lnTo>
                <a:cubicBezTo>
                  <a:pt x="2740" y="1529"/>
                  <a:pt x="3242" y="1004"/>
                  <a:pt x="3744" y="502"/>
                </a:cubicBezTo>
                <a:close/>
                <a:moveTo>
                  <a:pt x="6163" y="502"/>
                </a:moveTo>
                <a:cubicBezTo>
                  <a:pt x="4497" y="2169"/>
                  <a:pt x="2831" y="3835"/>
                  <a:pt x="1210" y="5547"/>
                </a:cubicBezTo>
                <a:lnTo>
                  <a:pt x="1028" y="5547"/>
                </a:lnTo>
                <a:lnTo>
                  <a:pt x="3014" y="3013"/>
                </a:lnTo>
                <a:lnTo>
                  <a:pt x="2854" y="2785"/>
                </a:lnTo>
                <a:cubicBezTo>
                  <a:pt x="3607" y="2032"/>
                  <a:pt x="4360" y="1256"/>
                  <a:pt x="5136" y="502"/>
                </a:cubicBezTo>
                <a:close/>
                <a:moveTo>
                  <a:pt x="7556" y="502"/>
                </a:moveTo>
                <a:cubicBezTo>
                  <a:pt x="5821" y="2169"/>
                  <a:pt x="4109" y="3858"/>
                  <a:pt x="2397" y="5547"/>
                </a:cubicBezTo>
                <a:lnTo>
                  <a:pt x="1598" y="5547"/>
                </a:lnTo>
                <a:cubicBezTo>
                  <a:pt x="3356" y="3880"/>
                  <a:pt x="5091" y="2191"/>
                  <a:pt x="6848" y="502"/>
                </a:cubicBezTo>
                <a:close/>
                <a:moveTo>
                  <a:pt x="8629" y="502"/>
                </a:moveTo>
                <a:cubicBezTo>
                  <a:pt x="6985" y="2169"/>
                  <a:pt x="5365" y="3835"/>
                  <a:pt x="3767" y="5547"/>
                </a:cubicBezTo>
                <a:lnTo>
                  <a:pt x="2648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32" y="2169"/>
                  <a:pt x="6688" y="3835"/>
                  <a:pt x="5068" y="5547"/>
                </a:cubicBezTo>
                <a:lnTo>
                  <a:pt x="4155" y="5547"/>
                </a:lnTo>
                <a:cubicBezTo>
                  <a:pt x="5753" y="3858"/>
                  <a:pt x="7350" y="2169"/>
                  <a:pt x="8948" y="502"/>
                </a:cubicBezTo>
                <a:close/>
                <a:moveTo>
                  <a:pt x="12326" y="502"/>
                </a:moveTo>
                <a:cubicBezTo>
                  <a:pt x="10569" y="2191"/>
                  <a:pt x="8788" y="3858"/>
                  <a:pt x="7031" y="5547"/>
                </a:cubicBezTo>
                <a:lnTo>
                  <a:pt x="5456" y="5547"/>
                </a:lnTo>
                <a:cubicBezTo>
                  <a:pt x="7076" y="3835"/>
                  <a:pt x="8720" y="2169"/>
                  <a:pt x="10363" y="502"/>
                </a:cubicBezTo>
                <a:close/>
                <a:moveTo>
                  <a:pt x="14107" y="502"/>
                </a:moveTo>
                <a:cubicBezTo>
                  <a:pt x="12349" y="2191"/>
                  <a:pt x="10569" y="3858"/>
                  <a:pt x="8811" y="5547"/>
                </a:cubicBezTo>
                <a:lnTo>
                  <a:pt x="7373" y="5547"/>
                </a:lnTo>
                <a:cubicBezTo>
                  <a:pt x="9108" y="3858"/>
                  <a:pt x="10843" y="2191"/>
                  <a:pt x="12555" y="502"/>
                </a:cubicBezTo>
                <a:close/>
                <a:moveTo>
                  <a:pt x="15864" y="502"/>
                </a:moveTo>
                <a:cubicBezTo>
                  <a:pt x="14084" y="2169"/>
                  <a:pt x="12281" y="3812"/>
                  <a:pt x="10546" y="5547"/>
                </a:cubicBezTo>
                <a:lnTo>
                  <a:pt x="9085" y="5547"/>
                </a:lnTo>
                <a:cubicBezTo>
                  <a:pt x="10820" y="3858"/>
                  <a:pt x="12555" y="2169"/>
                  <a:pt x="14289" y="502"/>
                </a:cubicBezTo>
                <a:close/>
                <a:moveTo>
                  <a:pt x="17005" y="502"/>
                </a:moveTo>
                <a:cubicBezTo>
                  <a:pt x="15339" y="2169"/>
                  <a:pt x="13696" y="3858"/>
                  <a:pt x="12052" y="5547"/>
                </a:cubicBezTo>
                <a:lnTo>
                  <a:pt x="10911" y="5547"/>
                </a:lnTo>
                <a:cubicBezTo>
                  <a:pt x="12646" y="3835"/>
                  <a:pt x="14403" y="2169"/>
                  <a:pt x="16161" y="502"/>
                </a:cubicBezTo>
                <a:close/>
                <a:moveTo>
                  <a:pt x="18535" y="502"/>
                </a:moveTo>
                <a:cubicBezTo>
                  <a:pt x="16846" y="2169"/>
                  <a:pt x="15179" y="3858"/>
                  <a:pt x="13536" y="5547"/>
                </a:cubicBezTo>
                <a:lnTo>
                  <a:pt x="12144" y="5547"/>
                </a:lnTo>
                <a:cubicBezTo>
                  <a:pt x="13833" y="3858"/>
                  <a:pt x="15545" y="2169"/>
                  <a:pt x="17234" y="502"/>
                </a:cubicBezTo>
                <a:close/>
                <a:moveTo>
                  <a:pt x="19516" y="502"/>
                </a:moveTo>
                <a:cubicBezTo>
                  <a:pt x="17850" y="2146"/>
                  <a:pt x="16229" y="3835"/>
                  <a:pt x="14632" y="5547"/>
                </a:cubicBezTo>
                <a:lnTo>
                  <a:pt x="13787" y="5547"/>
                </a:lnTo>
                <a:cubicBezTo>
                  <a:pt x="15453" y="3858"/>
                  <a:pt x="17097" y="2169"/>
                  <a:pt x="18763" y="502"/>
                </a:cubicBezTo>
                <a:close/>
                <a:moveTo>
                  <a:pt x="21479" y="502"/>
                </a:moveTo>
                <a:cubicBezTo>
                  <a:pt x="21091" y="867"/>
                  <a:pt x="20703" y="1256"/>
                  <a:pt x="20315" y="1621"/>
                </a:cubicBezTo>
                <a:cubicBezTo>
                  <a:pt x="18991" y="2922"/>
                  <a:pt x="17667" y="4246"/>
                  <a:pt x="16344" y="5547"/>
                </a:cubicBezTo>
                <a:lnTo>
                  <a:pt x="14860" y="5547"/>
                </a:lnTo>
                <a:cubicBezTo>
                  <a:pt x="16207" y="4109"/>
                  <a:pt x="17553" y="2693"/>
                  <a:pt x="18946" y="1324"/>
                </a:cubicBezTo>
                <a:cubicBezTo>
                  <a:pt x="19220" y="1050"/>
                  <a:pt x="19493" y="776"/>
                  <a:pt x="19790" y="502"/>
                </a:cubicBezTo>
                <a:close/>
                <a:moveTo>
                  <a:pt x="23191" y="502"/>
                </a:moveTo>
                <a:cubicBezTo>
                  <a:pt x="22735" y="959"/>
                  <a:pt x="22278" y="1415"/>
                  <a:pt x="21844" y="1895"/>
                </a:cubicBezTo>
                <a:cubicBezTo>
                  <a:pt x="20658" y="3104"/>
                  <a:pt x="19471" y="4337"/>
                  <a:pt x="18284" y="5547"/>
                </a:cubicBezTo>
                <a:lnTo>
                  <a:pt x="16503" y="5547"/>
                </a:lnTo>
                <a:cubicBezTo>
                  <a:pt x="17622" y="4451"/>
                  <a:pt x="18763" y="3378"/>
                  <a:pt x="19859" y="2283"/>
                </a:cubicBezTo>
                <a:cubicBezTo>
                  <a:pt x="20452" y="1689"/>
                  <a:pt x="21046" y="1096"/>
                  <a:pt x="21639" y="502"/>
                </a:cubicBezTo>
                <a:close/>
                <a:moveTo>
                  <a:pt x="25428" y="502"/>
                </a:moveTo>
                <a:cubicBezTo>
                  <a:pt x="24310" y="1644"/>
                  <a:pt x="23168" y="2762"/>
                  <a:pt x="22027" y="3880"/>
                </a:cubicBezTo>
                <a:cubicBezTo>
                  <a:pt x="21456" y="4428"/>
                  <a:pt x="20886" y="4976"/>
                  <a:pt x="20315" y="5547"/>
                </a:cubicBezTo>
                <a:lnTo>
                  <a:pt x="18512" y="5547"/>
                </a:lnTo>
                <a:cubicBezTo>
                  <a:pt x="19653" y="4360"/>
                  <a:pt x="20794" y="3173"/>
                  <a:pt x="21936" y="1986"/>
                </a:cubicBezTo>
                <a:cubicBezTo>
                  <a:pt x="22415" y="1484"/>
                  <a:pt x="22917" y="1004"/>
                  <a:pt x="23397" y="502"/>
                </a:cubicBezTo>
                <a:close/>
                <a:moveTo>
                  <a:pt x="26889" y="502"/>
                </a:moveTo>
                <a:cubicBezTo>
                  <a:pt x="25519" y="1917"/>
                  <a:pt x="24127" y="3310"/>
                  <a:pt x="22689" y="4679"/>
                </a:cubicBezTo>
                <a:cubicBezTo>
                  <a:pt x="22369" y="4976"/>
                  <a:pt x="22073" y="5250"/>
                  <a:pt x="21776" y="5547"/>
                </a:cubicBezTo>
                <a:lnTo>
                  <a:pt x="20566" y="5547"/>
                </a:lnTo>
                <a:cubicBezTo>
                  <a:pt x="22324" y="3858"/>
                  <a:pt x="24036" y="2191"/>
                  <a:pt x="25748" y="502"/>
                </a:cubicBezTo>
                <a:close/>
                <a:moveTo>
                  <a:pt x="27916" y="502"/>
                </a:moveTo>
                <a:cubicBezTo>
                  <a:pt x="26569" y="1826"/>
                  <a:pt x="25223" y="3127"/>
                  <a:pt x="23899" y="4451"/>
                </a:cubicBezTo>
                <a:cubicBezTo>
                  <a:pt x="23511" y="4816"/>
                  <a:pt x="23145" y="5181"/>
                  <a:pt x="22780" y="5547"/>
                </a:cubicBezTo>
                <a:lnTo>
                  <a:pt x="22004" y="5547"/>
                </a:lnTo>
                <a:cubicBezTo>
                  <a:pt x="22073" y="5455"/>
                  <a:pt x="22141" y="5387"/>
                  <a:pt x="22232" y="5318"/>
                </a:cubicBezTo>
                <a:cubicBezTo>
                  <a:pt x="23899" y="3743"/>
                  <a:pt x="25542" y="2123"/>
                  <a:pt x="27163" y="502"/>
                </a:cubicBezTo>
                <a:close/>
                <a:moveTo>
                  <a:pt x="28966" y="502"/>
                </a:moveTo>
                <a:cubicBezTo>
                  <a:pt x="27300" y="2169"/>
                  <a:pt x="25656" y="3858"/>
                  <a:pt x="24013" y="5547"/>
                </a:cubicBezTo>
                <a:lnTo>
                  <a:pt x="22963" y="5547"/>
                </a:lnTo>
                <a:cubicBezTo>
                  <a:pt x="23123" y="5387"/>
                  <a:pt x="23260" y="5250"/>
                  <a:pt x="23419" y="5113"/>
                </a:cubicBezTo>
                <a:cubicBezTo>
                  <a:pt x="24972" y="3561"/>
                  <a:pt x="26569" y="2032"/>
                  <a:pt x="28144" y="502"/>
                </a:cubicBezTo>
                <a:close/>
                <a:moveTo>
                  <a:pt x="30427" y="502"/>
                </a:moveTo>
                <a:cubicBezTo>
                  <a:pt x="28897" y="2009"/>
                  <a:pt x="27345" y="3515"/>
                  <a:pt x="25862" y="5044"/>
                </a:cubicBezTo>
                <a:cubicBezTo>
                  <a:pt x="25702" y="5204"/>
                  <a:pt x="25542" y="5364"/>
                  <a:pt x="25382" y="5547"/>
                </a:cubicBezTo>
                <a:lnTo>
                  <a:pt x="24789" y="5547"/>
                </a:lnTo>
                <a:cubicBezTo>
                  <a:pt x="26455" y="3858"/>
                  <a:pt x="28099" y="2191"/>
                  <a:pt x="29719" y="502"/>
                </a:cubicBezTo>
                <a:close/>
                <a:moveTo>
                  <a:pt x="31910" y="502"/>
                </a:moveTo>
                <a:cubicBezTo>
                  <a:pt x="30244" y="2191"/>
                  <a:pt x="28578" y="3858"/>
                  <a:pt x="26889" y="5547"/>
                </a:cubicBezTo>
                <a:lnTo>
                  <a:pt x="25611" y="5547"/>
                </a:lnTo>
                <a:cubicBezTo>
                  <a:pt x="25725" y="5410"/>
                  <a:pt x="25862" y="5296"/>
                  <a:pt x="25976" y="5159"/>
                </a:cubicBezTo>
                <a:cubicBezTo>
                  <a:pt x="27505" y="3584"/>
                  <a:pt x="29126" y="2032"/>
                  <a:pt x="30723" y="502"/>
                </a:cubicBezTo>
                <a:close/>
                <a:moveTo>
                  <a:pt x="34056" y="502"/>
                </a:moveTo>
                <a:cubicBezTo>
                  <a:pt x="32298" y="2191"/>
                  <a:pt x="30518" y="3858"/>
                  <a:pt x="28761" y="5547"/>
                </a:cubicBezTo>
                <a:lnTo>
                  <a:pt x="27231" y="5547"/>
                </a:lnTo>
                <a:cubicBezTo>
                  <a:pt x="28943" y="3858"/>
                  <a:pt x="30678" y="2191"/>
                  <a:pt x="32390" y="502"/>
                </a:cubicBezTo>
                <a:close/>
                <a:moveTo>
                  <a:pt x="35517" y="502"/>
                </a:moveTo>
                <a:cubicBezTo>
                  <a:pt x="33805" y="2191"/>
                  <a:pt x="32070" y="3880"/>
                  <a:pt x="30335" y="5547"/>
                </a:cubicBezTo>
                <a:lnTo>
                  <a:pt x="28966" y="5547"/>
                </a:lnTo>
                <a:cubicBezTo>
                  <a:pt x="30723" y="3858"/>
                  <a:pt x="32504" y="2191"/>
                  <a:pt x="34284" y="502"/>
                </a:cubicBezTo>
                <a:close/>
                <a:moveTo>
                  <a:pt x="37662" y="502"/>
                </a:moveTo>
                <a:cubicBezTo>
                  <a:pt x="35973" y="2169"/>
                  <a:pt x="34307" y="3858"/>
                  <a:pt x="32618" y="5547"/>
                </a:cubicBezTo>
                <a:lnTo>
                  <a:pt x="30564" y="5547"/>
                </a:lnTo>
                <a:cubicBezTo>
                  <a:pt x="32321" y="3880"/>
                  <a:pt x="34033" y="2191"/>
                  <a:pt x="35745" y="502"/>
                </a:cubicBezTo>
                <a:close/>
                <a:moveTo>
                  <a:pt x="39032" y="502"/>
                </a:moveTo>
                <a:cubicBezTo>
                  <a:pt x="38963" y="571"/>
                  <a:pt x="38918" y="616"/>
                  <a:pt x="38872" y="685"/>
                </a:cubicBezTo>
                <a:cubicBezTo>
                  <a:pt x="37252" y="2305"/>
                  <a:pt x="35631" y="3926"/>
                  <a:pt x="33988" y="5547"/>
                </a:cubicBezTo>
                <a:lnTo>
                  <a:pt x="32846" y="5547"/>
                </a:lnTo>
                <a:cubicBezTo>
                  <a:pt x="34558" y="3858"/>
                  <a:pt x="36247" y="2169"/>
                  <a:pt x="37959" y="502"/>
                </a:cubicBezTo>
                <a:close/>
                <a:moveTo>
                  <a:pt x="40470" y="502"/>
                </a:moveTo>
                <a:cubicBezTo>
                  <a:pt x="39762" y="1278"/>
                  <a:pt x="39032" y="2032"/>
                  <a:pt x="38302" y="2785"/>
                </a:cubicBezTo>
                <a:cubicBezTo>
                  <a:pt x="37388" y="3698"/>
                  <a:pt x="36475" y="4611"/>
                  <a:pt x="35562" y="5547"/>
                </a:cubicBezTo>
                <a:lnTo>
                  <a:pt x="34284" y="5547"/>
                </a:lnTo>
                <a:cubicBezTo>
                  <a:pt x="35859" y="3972"/>
                  <a:pt x="37434" y="2397"/>
                  <a:pt x="39009" y="822"/>
                </a:cubicBezTo>
                <a:cubicBezTo>
                  <a:pt x="39100" y="708"/>
                  <a:pt x="39215" y="616"/>
                  <a:pt x="39306" y="502"/>
                </a:cubicBezTo>
                <a:close/>
                <a:moveTo>
                  <a:pt x="41543" y="502"/>
                </a:moveTo>
                <a:cubicBezTo>
                  <a:pt x="39831" y="2191"/>
                  <a:pt x="38096" y="3858"/>
                  <a:pt x="36361" y="5547"/>
                </a:cubicBezTo>
                <a:lnTo>
                  <a:pt x="35677" y="5547"/>
                </a:lnTo>
                <a:cubicBezTo>
                  <a:pt x="37320" y="3858"/>
                  <a:pt x="38963" y="2169"/>
                  <a:pt x="40607" y="502"/>
                </a:cubicBezTo>
                <a:close/>
                <a:moveTo>
                  <a:pt x="43620" y="502"/>
                </a:moveTo>
                <a:cubicBezTo>
                  <a:pt x="41931" y="2191"/>
                  <a:pt x="40242" y="3858"/>
                  <a:pt x="38530" y="5547"/>
                </a:cubicBezTo>
                <a:lnTo>
                  <a:pt x="36955" y="5547"/>
                </a:lnTo>
                <a:cubicBezTo>
                  <a:pt x="38621" y="3858"/>
                  <a:pt x="40310" y="2191"/>
                  <a:pt x="41976" y="502"/>
                </a:cubicBezTo>
                <a:close/>
                <a:moveTo>
                  <a:pt x="44944" y="502"/>
                </a:moveTo>
                <a:cubicBezTo>
                  <a:pt x="43300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493" y="3880"/>
                  <a:pt x="42205" y="2191"/>
                  <a:pt x="43894" y="502"/>
                </a:cubicBezTo>
                <a:close/>
                <a:moveTo>
                  <a:pt x="45834" y="502"/>
                </a:moveTo>
                <a:cubicBezTo>
                  <a:pt x="44738" y="1735"/>
                  <a:pt x="43643" y="2990"/>
                  <a:pt x="42524" y="4200"/>
                </a:cubicBezTo>
                <a:cubicBezTo>
                  <a:pt x="42091" y="4656"/>
                  <a:pt x="41680" y="5090"/>
                  <a:pt x="41246" y="5547"/>
                </a:cubicBezTo>
                <a:lnTo>
                  <a:pt x="40379" y="5547"/>
                </a:lnTo>
                <a:cubicBezTo>
                  <a:pt x="42068" y="3903"/>
                  <a:pt x="43734" y="2214"/>
                  <a:pt x="45332" y="502"/>
                </a:cubicBezTo>
                <a:close/>
                <a:moveTo>
                  <a:pt x="46610" y="502"/>
                </a:moveTo>
                <a:lnTo>
                  <a:pt x="46793" y="731"/>
                </a:lnTo>
                <a:cubicBezTo>
                  <a:pt x="45628" y="2077"/>
                  <a:pt x="44487" y="3447"/>
                  <a:pt x="43277" y="4702"/>
                </a:cubicBezTo>
                <a:cubicBezTo>
                  <a:pt x="43026" y="4976"/>
                  <a:pt x="42752" y="5273"/>
                  <a:pt x="42479" y="5547"/>
                </a:cubicBezTo>
                <a:lnTo>
                  <a:pt x="41406" y="5547"/>
                </a:lnTo>
                <a:cubicBezTo>
                  <a:pt x="42981" y="3880"/>
                  <a:pt x="44533" y="2191"/>
                  <a:pt x="46085" y="502"/>
                </a:cubicBezTo>
                <a:close/>
                <a:moveTo>
                  <a:pt x="46929" y="913"/>
                </a:moveTo>
                <a:lnTo>
                  <a:pt x="47363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7" y="5547"/>
                </a:lnTo>
                <a:cubicBezTo>
                  <a:pt x="42935" y="5296"/>
                  <a:pt x="43186" y="5067"/>
                  <a:pt x="43414" y="4839"/>
                </a:cubicBezTo>
                <a:cubicBezTo>
                  <a:pt x="44647" y="3584"/>
                  <a:pt x="45765" y="2237"/>
                  <a:pt x="46929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72" y="3515"/>
                  <a:pt x="46382" y="4542"/>
                  <a:pt x="45469" y="5547"/>
                </a:cubicBezTo>
                <a:lnTo>
                  <a:pt x="43802" y="5547"/>
                </a:lnTo>
                <a:cubicBezTo>
                  <a:pt x="45035" y="4246"/>
                  <a:pt x="46268" y="2945"/>
                  <a:pt x="47523" y="1644"/>
                </a:cubicBezTo>
                <a:close/>
                <a:moveTo>
                  <a:pt x="48276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3" y="5547"/>
                </a:lnTo>
                <a:cubicBezTo>
                  <a:pt x="46610" y="4588"/>
                  <a:pt x="47454" y="3607"/>
                  <a:pt x="48276" y="2625"/>
                </a:cubicBezTo>
                <a:close/>
                <a:moveTo>
                  <a:pt x="1" y="0"/>
                </a:moveTo>
                <a:lnTo>
                  <a:pt x="2397" y="3013"/>
                </a:lnTo>
                <a:lnTo>
                  <a:pt x="1" y="6026"/>
                </a:lnTo>
                <a:lnTo>
                  <a:pt x="46861" y="6026"/>
                </a:lnTo>
                <a:lnTo>
                  <a:pt x="49166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49"/>
          <p:cNvSpPr txBox="1"/>
          <p:nvPr/>
        </p:nvSpPr>
        <p:spPr>
          <a:xfrm>
            <a:off x="1248254" y="1458864"/>
            <a:ext cx="1811951" cy="88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8000" lvl="0" indent="-108000" rtl="0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HTML/CSS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기반 관리자 페이지 기본 디자인 설계 및 구축</a:t>
            </a:r>
            <a:endParaRPr lang="en-US" altLang="ko-KR" sz="105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uli"/>
              <a:sym typeface="Muli"/>
            </a:endParaRPr>
          </a:p>
          <a:p>
            <a:pPr marL="108000" lvl="0" indent="-108000" rtl="0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KVM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네트워크 및 인스턴스 생성</a:t>
            </a: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/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삭제 기능 웹 이식 및 구현</a:t>
            </a:r>
            <a:endParaRPr lang="en-US" altLang="ko-KR" sz="105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uli"/>
              <a:sym typeface="Muli"/>
            </a:endParaRPr>
          </a:p>
          <a:p>
            <a:pPr marL="108000" lvl="0" indent="-108000" rtl="0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웹 기반 터미널 접속</a:t>
            </a: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(SSH)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기능 구현</a:t>
            </a:r>
            <a:endParaRPr sz="105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uli"/>
              <a:sym typeface="Muli"/>
            </a:endParaRPr>
          </a:p>
        </p:txBody>
      </p:sp>
      <p:sp>
        <p:nvSpPr>
          <p:cNvPr id="1965" name="Google Shape;1965;p49"/>
          <p:cNvSpPr txBox="1"/>
          <p:nvPr/>
        </p:nvSpPr>
        <p:spPr>
          <a:xfrm>
            <a:off x="4080741" y="3393539"/>
            <a:ext cx="9753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5~6</a:t>
            </a:r>
            <a:r>
              <a:rPr lang="ko-KR" altLang="en-US" sz="2000" b="1" dirty="0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일차</a:t>
            </a:r>
            <a:endParaRPr sz="2000" b="1" dirty="0">
              <a:solidFill>
                <a:schemeClr val="dk1"/>
              </a:solidFill>
              <a:latin typeface="나눔손글씨 펜" panose="03040600000000000000" pitchFamily="66" charset="-127"/>
              <a:ea typeface="나눔손글씨 펜" panose="03040600000000000000" pitchFamily="66" charset="-127"/>
              <a:cs typeface="Itim"/>
              <a:sym typeface="Itim"/>
            </a:endParaRPr>
          </a:p>
        </p:txBody>
      </p:sp>
      <p:sp>
        <p:nvSpPr>
          <p:cNvPr id="1966" name="Google Shape;1966;p49"/>
          <p:cNvSpPr txBox="1"/>
          <p:nvPr/>
        </p:nvSpPr>
        <p:spPr>
          <a:xfrm>
            <a:off x="1523947" y="3381868"/>
            <a:ext cx="116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1~2</a:t>
            </a:r>
            <a:r>
              <a:rPr lang="ko-KR" altLang="en-US" sz="2000" b="1" dirty="0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일차</a:t>
            </a:r>
            <a:endParaRPr sz="2000" b="1" dirty="0">
              <a:solidFill>
                <a:schemeClr val="dk1"/>
              </a:solidFill>
              <a:latin typeface="나눔손글씨 펜" panose="03040600000000000000" pitchFamily="66" charset="-127"/>
              <a:ea typeface="나눔손글씨 펜" panose="03040600000000000000" pitchFamily="66" charset="-127"/>
              <a:cs typeface="Itim"/>
              <a:sym typeface="Itim"/>
            </a:endParaRPr>
          </a:p>
        </p:txBody>
      </p:sp>
      <p:sp>
        <p:nvSpPr>
          <p:cNvPr id="1967" name="Google Shape;1967;p49"/>
          <p:cNvSpPr txBox="1"/>
          <p:nvPr/>
        </p:nvSpPr>
        <p:spPr>
          <a:xfrm>
            <a:off x="2756517" y="2320357"/>
            <a:ext cx="116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3~4</a:t>
            </a:r>
            <a:r>
              <a:rPr lang="ko-KR" altLang="en-US" sz="2000" b="1" dirty="0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일차</a:t>
            </a:r>
            <a:endParaRPr sz="2000" b="1" dirty="0">
              <a:solidFill>
                <a:schemeClr val="dk1"/>
              </a:solidFill>
              <a:latin typeface="나눔손글씨 펜" panose="03040600000000000000" pitchFamily="66" charset="-127"/>
              <a:ea typeface="나눔손글씨 펜" panose="03040600000000000000" pitchFamily="66" charset="-127"/>
              <a:cs typeface="Itim"/>
              <a:sym typeface="Itim"/>
            </a:endParaRPr>
          </a:p>
        </p:txBody>
      </p:sp>
      <p:sp>
        <p:nvSpPr>
          <p:cNvPr id="1968" name="Google Shape;1968;p49"/>
          <p:cNvSpPr txBox="1"/>
          <p:nvPr/>
        </p:nvSpPr>
        <p:spPr>
          <a:xfrm>
            <a:off x="5221638" y="2319707"/>
            <a:ext cx="116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7~8</a:t>
            </a:r>
            <a:r>
              <a:rPr lang="ko-KR" altLang="en-US" sz="2000" b="1" dirty="0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일차</a:t>
            </a:r>
            <a:endParaRPr sz="2000" b="1" dirty="0">
              <a:solidFill>
                <a:schemeClr val="dk1"/>
              </a:solidFill>
              <a:latin typeface="나눔손글씨 펜" panose="03040600000000000000" pitchFamily="66" charset="-127"/>
              <a:ea typeface="나눔손글씨 펜" panose="03040600000000000000" pitchFamily="66" charset="-127"/>
              <a:cs typeface="Itim"/>
              <a:sym typeface="Itim"/>
            </a:endParaRPr>
          </a:p>
        </p:txBody>
      </p:sp>
      <p:sp>
        <p:nvSpPr>
          <p:cNvPr id="1969" name="Google Shape;1969;p49"/>
          <p:cNvSpPr txBox="1"/>
          <p:nvPr/>
        </p:nvSpPr>
        <p:spPr>
          <a:xfrm>
            <a:off x="6453905" y="3373870"/>
            <a:ext cx="11658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9~10</a:t>
            </a:r>
            <a:r>
              <a:rPr lang="ko-KR" altLang="en-US" sz="2000" b="1" dirty="0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일차</a:t>
            </a:r>
            <a:endParaRPr sz="2000" b="1" dirty="0">
              <a:solidFill>
                <a:schemeClr val="dk1"/>
              </a:solidFill>
              <a:latin typeface="나눔손글씨 펜" panose="03040600000000000000" pitchFamily="66" charset="-127"/>
              <a:ea typeface="나눔손글씨 펜" panose="03040600000000000000" pitchFamily="66" charset="-127"/>
              <a:cs typeface="Itim"/>
              <a:sym typeface="Itim"/>
            </a:endParaRPr>
          </a:p>
        </p:txBody>
      </p:sp>
      <p:grpSp>
        <p:nvGrpSpPr>
          <p:cNvPr id="1970" name="Google Shape;1970;p49"/>
          <p:cNvGrpSpPr/>
          <p:nvPr/>
        </p:nvGrpSpPr>
        <p:grpSpPr>
          <a:xfrm rot="-4355879">
            <a:off x="7736692" y="3851189"/>
            <a:ext cx="1030978" cy="397998"/>
            <a:chOff x="-623075" y="2736900"/>
            <a:chExt cx="720250" cy="273275"/>
          </a:xfrm>
        </p:grpSpPr>
        <p:sp>
          <p:nvSpPr>
            <p:cNvPr id="1971" name="Google Shape;1971;p49"/>
            <p:cNvSpPr/>
            <p:nvPr/>
          </p:nvSpPr>
          <p:spPr>
            <a:xfrm>
              <a:off x="-623075" y="2736900"/>
              <a:ext cx="634575" cy="248050"/>
            </a:xfrm>
            <a:custGeom>
              <a:avLst/>
              <a:gdLst/>
              <a:ahLst/>
              <a:cxnLst/>
              <a:rect l="l" t="t" r="r" b="b"/>
              <a:pathLst>
                <a:path w="25383" h="9922" extrusionOk="0">
                  <a:moveTo>
                    <a:pt x="15637" y="2440"/>
                  </a:moveTo>
                  <a:lnTo>
                    <a:pt x="15637" y="2440"/>
                  </a:lnTo>
                  <a:cubicBezTo>
                    <a:pt x="16104" y="2907"/>
                    <a:pt x="16346" y="3595"/>
                    <a:pt x="16197" y="4444"/>
                  </a:cubicBezTo>
                  <a:cubicBezTo>
                    <a:pt x="16180" y="4536"/>
                    <a:pt x="16162" y="4625"/>
                    <a:pt x="16137" y="4714"/>
                  </a:cubicBezTo>
                  <a:cubicBezTo>
                    <a:pt x="16282" y="4326"/>
                    <a:pt x="16333" y="3905"/>
                    <a:pt x="16279" y="3463"/>
                  </a:cubicBezTo>
                  <a:cubicBezTo>
                    <a:pt x="16218" y="2985"/>
                    <a:pt x="15976" y="2650"/>
                    <a:pt x="15637" y="2440"/>
                  </a:cubicBezTo>
                  <a:close/>
                  <a:moveTo>
                    <a:pt x="14164" y="1"/>
                  </a:moveTo>
                  <a:cubicBezTo>
                    <a:pt x="12311" y="1"/>
                    <a:pt x="10317" y="906"/>
                    <a:pt x="9315" y="2318"/>
                  </a:cubicBezTo>
                  <a:cubicBezTo>
                    <a:pt x="8299" y="3755"/>
                    <a:pt x="8163" y="5753"/>
                    <a:pt x="9130" y="7242"/>
                  </a:cubicBezTo>
                  <a:cubicBezTo>
                    <a:pt x="9197" y="7346"/>
                    <a:pt x="9265" y="7446"/>
                    <a:pt x="9340" y="7539"/>
                  </a:cubicBezTo>
                  <a:cubicBezTo>
                    <a:pt x="6662" y="7321"/>
                    <a:pt x="4006" y="6323"/>
                    <a:pt x="2169" y="4376"/>
                  </a:cubicBezTo>
                  <a:cubicBezTo>
                    <a:pt x="1984" y="4180"/>
                    <a:pt x="1748" y="4097"/>
                    <a:pt x="1510" y="4097"/>
                  </a:cubicBezTo>
                  <a:cubicBezTo>
                    <a:pt x="768" y="4097"/>
                    <a:pt x="1" y="4889"/>
                    <a:pt x="643" y="5567"/>
                  </a:cubicBezTo>
                  <a:cubicBezTo>
                    <a:pt x="679" y="5606"/>
                    <a:pt x="715" y="5646"/>
                    <a:pt x="750" y="5681"/>
                  </a:cubicBezTo>
                  <a:cubicBezTo>
                    <a:pt x="818" y="5207"/>
                    <a:pt x="1460" y="4736"/>
                    <a:pt x="1980" y="4736"/>
                  </a:cubicBezTo>
                  <a:cubicBezTo>
                    <a:pt x="2152" y="4736"/>
                    <a:pt x="2305" y="4786"/>
                    <a:pt x="2426" y="4900"/>
                  </a:cubicBezTo>
                  <a:cubicBezTo>
                    <a:pt x="4462" y="6847"/>
                    <a:pt x="7072" y="7924"/>
                    <a:pt x="9735" y="7924"/>
                  </a:cubicBezTo>
                  <a:cubicBezTo>
                    <a:pt x="10952" y="7924"/>
                    <a:pt x="12182" y="7699"/>
                    <a:pt x="13373" y="7229"/>
                  </a:cubicBezTo>
                  <a:lnTo>
                    <a:pt x="13373" y="7229"/>
                  </a:lnTo>
                  <a:cubicBezTo>
                    <a:pt x="13091" y="7314"/>
                    <a:pt x="12806" y="7382"/>
                    <a:pt x="12517" y="7432"/>
                  </a:cubicBezTo>
                  <a:cubicBezTo>
                    <a:pt x="12471" y="7439"/>
                    <a:pt x="12428" y="7446"/>
                    <a:pt x="12378" y="7453"/>
                  </a:cubicBezTo>
                  <a:cubicBezTo>
                    <a:pt x="12321" y="7464"/>
                    <a:pt x="12264" y="7471"/>
                    <a:pt x="12204" y="7478"/>
                  </a:cubicBezTo>
                  <a:cubicBezTo>
                    <a:pt x="12200" y="7478"/>
                    <a:pt x="12196" y="7474"/>
                    <a:pt x="12189" y="7471"/>
                  </a:cubicBezTo>
                  <a:cubicBezTo>
                    <a:pt x="12150" y="7474"/>
                    <a:pt x="12115" y="7474"/>
                    <a:pt x="12075" y="7474"/>
                  </a:cubicBezTo>
                  <a:cubicBezTo>
                    <a:pt x="11815" y="7474"/>
                    <a:pt x="11562" y="7428"/>
                    <a:pt x="11401" y="7321"/>
                  </a:cubicBezTo>
                  <a:cubicBezTo>
                    <a:pt x="10068" y="6437"/>
                    <a:pt x="8716" y="5068"/>
                    <a:pt x="9793" y="3427"/>
                  </a:cubicBezTo>
                  <a:cubicBezTo>
                    <a:pt x="10563" y="2251"/>
                    <a:pt x="12136" y="1138"/>
                    <a:pt x="13551" y="1006"/>
                  </a:cubicBezTo>
                  <a:cubicBezTo>
                    <a:pt x="13797" y="982"/>
                    <a:pt x="14068" y="967"/>
                    <a:pt x="14350" y="967"/>
                  </a:cubicBezTo>
                  <a:cubicBezTo>
                    <a:pt x="15676" y="967"/>
                    <a:pt x="17274" y="1278"/>
                    <a:pt x="17916" y="2397"/>
                  </a:cubicBezTo>
                  <a:cubicBezTo>
                    <a:pt x="17987" y="2525"/>
                    <a:pt x="18051" y="2654"/>
                    <a:pt x="18101" y="2786"/>
                  </a:cubicBezTo>
                  <a:cubicBezTo>
                    <a:pt x="18084" y="2715"/>
                    <a:pt x="18058" y="2643"/>
                    <a:pt x="18037" y="2568"/>
                  </a:cubicBezTo>
                  <a:cubicBezTo>
                    <a:pt x="17434" y="756"/>
                    <a:pt x="15859" y="1"/>
                    <a:pt x="14164" y="1"/>
                  </a:cubicBezTo>
                  <a:close/>
                  <a:moveTo>
                    <a:pt x="18265" y="4390"/>
                  </a:moveTo>
                  <a:cubicBezTo>
                    <a:pt x="18122" y="5257"/>
                    <a:pt x="17630" y="6077"/>
                    <a:pt x="16942" y="6658"/>
                  </a:cubicBezTo>
                  <a:cubicBezTo>
                    <a:pt x="16803" y="6776"/>
                    <a:pt x="16582" y="6826"/>
                    <a:pt x="16340" y="6826"/>
                  </a:cubicBezTo>
                  <a:cubicBezTo>
                    <a:pt x="15833" y="6826"/>
                    <a:pt x="15242" y="6605"/>
                    <a:pt x="15127" y="6309"/>
                  </a:cubicBezTo>
                  <a:cubicBezTo>
                    <a:pt x="14956" y="6459"/>
                    <a:pt x="14767" y="6590"/>
                    <a:pt x="14571" y="6708"/>
                  </a:cubicBezTo>
                  <a:cubicBezTo>
                    <a:pt x="14660" y="6686"/>
                    <a:pt x="14742" y="6676"/>
                    <a:pt x="14821" y="6676"/>
                  </a:cubicBezTo>
                  <a:cubicBezTo>
                    <a:pt x="15551" y="6676"/>
                    <a:pt x="15844" y="7550"/>
                    <a:pt x="14945" y="8009"/>
                  </a:cubicBezTo>
                  <a:cubicBezTo>
                    <a:pt x="14906" y="8027"/>
                    <a:pt x="14870" y="8049"/>
                    <a:pt x="14832" y="8067"/>
                  </a:cubicBezTo>
                  <a:cubicBezTo>
                    <a:pt x="15723" y="8345"/>
                    <a:pt x="16560" y="8523"/>
                    <a:pt x="17424" y="8523"/>
                  </a:cubicBezTo>
                  <a:cubicBezTo>
                    <a:pt x="18073" y="8523"/>
                    <a:pt x="18732" y="8423"/>
                    <a:pt x="19442" y="8184"/>
                  </a:cubicBezTo>
                  <a:cubicBezTo>
                    <a:pt x="20943" y="7678"/>
                    <a:pt x="22287" y="6765"/>
                    <a:pt x="23603" y="5902"/>
                  </a:cubicBezTo>
                  <a:cubicBezTo>
                    <a:pt x="23810" y="5766"/>
                    <a:pt x="24006" y="5710"/>
                    <a:pt x="24177" y="5710"/>
                  </a:cubicBezTo>
                  <a:cubicBezTo>
                    <a:pt x="24434" y="5710"/>
                    <a:pt x="24641" y="5835"/>
                    <a:pt x="24762" y="6020"/>
                  </a:cubicBezTo>
                  <a:cubicBezTo>
                    <a:pt x="24922" y="5688"/>
                    <a:pt x="25086" y="5356"/>
                    <a:pt x="25251" y="5025"/>
                  </a:cubicBezTo>
                  <a:cubicBezTo>
                    <a:pt x="25254" y="5007"/>
                    <a:pt x="25261" y="4993"/>
                    <a:pt x="25272" y="4979"/>
                  </a:cubicBezTo>
                  <a:cubicBezTo>
                    <a:pt x="25272" y="4975"/>
                    <a:pt x="25276" y="4975"/>
                    <a:pt x="25276" y="4971"/>
                  </a:cubicBezTo>
                  <a:cubicBezTo>
                    <a:pt x="25297" y="4932"/>
                    <a:pt x="25315" y="4893"/>
                    <a:pt x="25336" y="4854"/>
                  </a:cubicBezTo>
                  <a:cubicBezTo>
                    <a:pt x="25343" y="4836"/>
                    <a:pt x="25358" y="4821"/>
                    <a:pt x="25379" y="4811"/>
                  </a:cubicBezTo>
                  <a:cubicBezTo>
                    <a:pt x="25383" y="4808"/>
                    <a:pt x="25383" y="4808"/>
                    <a:pt x="25383" y="4803"/>
                  </a:cubicBezTo>
                  <a:cubicBezTo>
                    <a:pt x="25264" y="4747"/>
                    <a:pt x="25144" y="4690"/>
                    <a:pt x="25026" y="4632"/>
                  </a:cubicBezTo>
                  <a:cubicBezTo>
                    <a:pt x="22576" y="6879"/>
                    <a:pt x="19410" y="8216"/>
                    <a:pt x="16068" y="8216"/>
                  </a:cubicBezTo>
                  <a:cubicBezTo>
                    <a:pt x="15918" y="8216"/>
                    <a:pt x="15765" y="8216"/>
                    <a:pt x="15612" y="8210"/>
                  </a:cubicBezTo>
                  <a:cubicBezTo>
                    <a:pt x="15523" y="8205"/>
                    <a:pt x="15434" y="8202"/>
                    <a:pt x="15345" y="8198"/>
                  </a:cubicBezTo>
                  <a:cubicBezTo>
                    <a:pt x="16881" y="7364"/>
                    <a:pt x="18105" y="6070"/>
                    <a:pt x="18265" y="4390"/>
                  </a:cubicBezTo>
                  <a:close/>
                  <a:moveTo>
                    <a:pt x="24644" y="7000"/>
                  </a:moveTo>
                  <a:cubicBezTo>
                    <a:pt x="24576" y="7079"/>
                    <a:pt x="24491" y="7153"/>
                    <a:pt x="24384" y="7221"/>
                  </a:cubicBezTo>
                  <a:cubicBezTo>
                    <a:pt x="23578" y="7749"/>
                    <a:pt x="22761" y="8277"/>
                    <a:pt x="21913" y="8737"/>
                  </a:cubicBezTo>
                  <a:cubicBezTo>
                    <a:pt x="22919" y="8309"/>
                    <a:pt x="23882" y="7774"/>
                    <a:pt x="24772" y="7143"/>
                  </a:cubicBezTo>
                  <a:cubicBezTo>
                    <a:pt x="24726" y="7097"/>
                    <a:pt x="24683" y="7046"/>
                    <a:pt x="24644" y="7000"/>
                  </a:cubicBezTo>
                  <a:close/>
                  <a:moveTo>
                    <a:pt x="12696" y="8916"/>
                  </a:moveTo>
                  <a:cubicBezTo>
                    <a:pt x="12125" y="9087"/>
                    <a:pt x="11547" y="9215"/>
                    <a:pt x="10970" y="9304"/>
                  </a:cubicBezTo>
                  <a:cubicBezTo>
                    <a:pt x="11219" y="9296"/>
                    <a:pt x="11468" y="9283"/>
                    <a:pt x="11718" y="9265"/>
                  </a:cubicBezTo>
                  <a:cubicBezTo>
                    <a:pt x="11733" y="9265"/>
                    <a:pt x="11747" y="9261"/>
                    <a:pt x="11761" y="9261"/>
                  </a:cubicBezTo>
                  <a:cubicBezTo>
                    <a:pt x="12346" y="9489"/>
                    <a:pt x="12963" y="9650"/>
                    <a:pt x="13565" y="9760"/>
                  </a:cubicBezTo>
                  <a:cubicBezTo>
                    <a:pt x="13976" y="9831"/>
                    <a:pt x="14389" y="9885"/>
                    <a:pt x="14799" y="9921"/>
                  </a:cubicBezTo>
                  <a:cubicBezTo>
                    <a:pt x="14250" y="9782"/>
                    <a:pt x="13693" y="9607"/>
                    <a:pt x="13116" y="9403"/>
                  </a:cubicBezTo>
                  <a:cubicBezTo>
                    <a:pt x="12821" y="9304"/>
                    <a:pt x="12696" y="9122"/>
                    <a:pt x="12696" y="891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72" name="Google Shape;1972;p49"/>
            <p:cNvSpPr/>
            <p:nvPr/>
          </p:nvSpPr>
          <p:spPr>
            <a:xfrm>
              <a:off x="-134200" y="2744850"/>
              <a:ext cx="231375" cy="265325"/>
            </a:xfrm>
            <a:custGeom>
              <a:avLst/>
              <a:gdLst/>
              <a:ahLst/>
              <a:cxnLst/>
              <a:rect l="l" t="t" r="r" b="b"/>
              <a:pathLst>
                <a:path w="9255" h="10613" extrusionOk="0">
                  <a:moveTo>
                    <a:pt x="1556" y="0"/>
                  </a:moveTo>
                  <a:cubicBezTo>
                    <a:pt x="800" y="0"/>
                    <a:pt x="1" y="824"/>
                    <a:pt x="732" y="1366"/>
                  </a:cubicBezTo>
                  <a:cubicBezTo>
                    <a:pt x="928" y="1073"/>
                    <a:pt x="1812" y="521"/>
                    <a:pt x="2240" y="521"/>
                  </a:cubicBezTo>
                  <a:cubicBezTo>
                    <a:pt x="2304" y="521"/>
                    <a:pt x="2358" y="535"/>
                    <a:pt x="2401" y="560"/>
                  </a:cubicBezTo>
                  <a:cubicBezTo>
                    <a:pt x="4187" y="1801"/>
                    <a:pt x="6070" y="2874"/>
                    <a:pt x="8049" y="3784"/>
                  </a:cubicBezTo>
                  <a:cubicBezTo>
                    <a:pt x="8099" y="3805"/>
                    <a:pt x="8042" y="3898"/>
                    <a:pt x="7917" y="4015"/>
                  </a:cubicBezTo>
                  <a:cubicBezTo>
                    <a:pt x="7985" y="4097"/>
                    <a:pt x="8028" y="4207"/>
                    <a:pt x="7967" y="4304"/>
                  </a:cubicBezTo>
                  <a:cubicBezTo>
                    <a:pt x="7864" y="4464"/>
                    <a:pt x="7760" y="4622"/>
                    <a:pt x="7660" y="4782"/>
                  </a:cubicBezTo>
                  <a:cubicBezTo>
                    <a:pt x="7557" y="4939"/>
                    <a:pt x="7414" y="5025"/>
                    <a:pt x="7250" y="5092"/>
                  </a:cubicBezTo>
                  <a:cubicBezTo>
                    <a:pt x="7218" y="5135"/>
                    <a:pt x="7179" y="5178"/>
                    <a:pt x="7140" y="5221"/>
                  </a:cubicBezTo>
                  <a:cubicBezTo>
                    <a:pt x="7322" y="5420"/>
                    <a:pt x="7429" y="5624"/>
                    <a:pt x="7357" y="5766"/>
                  </a:cubicBezTo>
                  <a:cubicBezTo>
                    <a:pt x="7079" y="6330"/>
                    <a:pt x="6801" y="6893"/>
                    <a:pt x="6522" y="7456"/>
                  </a:cubicBezTo>
                  <a:cubicBezTo>
                    <a:pt x="6505" y="7495"/>
                    <a:pt x="6462" y="7513"/>
                    <a:pt x="6402" y="7513"/>
                  </a:cubicBezTo>
                  <a:cubicBezTo>
                    <a:pt x="6184" y="7513"/>
                    <a:pt x="5739" y="7274"/>
                    <a:pt x="5396" y="6985"/>
                  </a:cubicBezTo>
                  <a:cubicBezTo>
                    <a:pt x="5097" y="7902"/>
                    <a:pt x="4886" y="8850"/>
                    <a:pt x="4768" y="9831"/>
                  </a:cubicBezTo>
                  <a:cubicBezTo>
                    <a:pt x="4707" y="10362"/>
                    <a:pt x="5164" y="10612"/>
                    <a:pt x="5653" y="10612"/>
                  </a:cubicBezTo>
                  <a:cubicBezTo>
                    <a:pt x="6152" y="10612"/>
                    <a:pt x="6683" y="10355"/>
                    <a:pt x="6740" y="9874"/>
                  </a:cubicBezTo>
                  <a:cubicBezTo>
                    <a:pt x="7001" y="7678"/>
                    <a:pt x="7742" y="5691"/>
                    <a:pt x="8973" y="3855"/>
                  </a:cubicBezTo>
                  <a:cubicBezTo>
                    <a:pt x="9254" y="3430"/>
                    <a:pt x="8805" y="3006"/>
                    <a:pt x="8430" y="2907"/>
                  </a:cubicBezTo>
                  <a:cubicBezTo>
                    <a:pt x="6155" y="2282"/>
                    <a:pt x="4034" y="1348"/>
                    <a:pt x="2019" y="125"/>
                  </a:cubicBezTo>
                  <a:cubicBezTo>
                    <a:pt x="1876" y="35"/>
                    <a:pt x="1720" y="0"/>
                    <a:pt x="155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73" name="Google Shape;1973;p49"/>
            <p:cNvSpPr/>
            <p:nvPr/>
          </p:nvSpPr>
          <p:spPr>
            <a:xfrm>
              <a:off x="42575" y="2872150"/>
              <a:ext cx="4475" cy="3225"/>
            </a:xfrm>
            <a:custGeom>
              <a:avLst/>
              <a:gdLst/>
              <a:ahLst/>
              <a:cxnLst/>
              <a:rect l="l" t="t" r="r" b="b"/>
              <a:pathLst>
                <a:path w="179" h="129" extrusionOk="0">
                  <a:moveTo>
                    <a:pt x="179" y="0"/>
                  </a:moveTo>
                  <a:lnTo>
                    <a:pt x="179" y="0"/>
                  </a:lnTo>
                  <a:cubicBezTo>
                    <a:pt x="169" y="4"/>
                    <a:pt x="158" y="7"/>
                    <a:pt x="151" y="11"/>
                  </a:cubicBezTo>
                  <a:cubicBezTo>
                    <a:pt x="101" y="32"/>
                    <a:pt x="51" y="46"/>
                    <a:pt x="1" y="61"/>
                  </a:cubicBezTo>
                  <a:lnTo>
                    <a:pt x="69" y="129"/>
                  </a:lnTo>
                  <a:cubicBezTo>
                    <a:pt x="108" y="86"/>
                    <a:pt x="147" y="43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74" name="Google Shape;1974;p49"/>
            <p:cNvSpPr/>
            <p:nvPr/>
          </p:nvSpPr>
          <p:spPr>
            <a:xfrm>
              <a:off x="-604975" y="2878900"/>
              <a:ext cx="346175" cy="94175"/>
            </a:xfrm>
            <a:custGeom>
              <a:avLst/>
              <a:gdLst/>
              <a:ahLst/>
              <a:cxnLst/>
              <a:rect l="l" t="t" r="r" b="b"/>
              <a:pathLst>
                <a:path w="13847" h="3767" extrusionOk="0">
                  <a:moveTo>
                    <a:pt x="13847" y="1028"/>
                  </a:moveTo>
                  <a:lnTo>
                    <a:pt x="13847" y="1028"/>
                  </a:lnTo>
                  <a:cubicBezTo>
                    <a:pt x="13751" y="1049"/>
                    <a:pt x="13651" y="1088"/>
                    <a:pt x="13544" y="1142"/>
                  </a:cubicBezTo>
                  <a:cubicBezTo>
                    <a:pt x="13248" y="1295"/>
                    <a:pt x="12948" y="1427"/>
                    <a:pt x="12649" y="1549"/>
                  </a:cubicBezTo>
                  <a:cubicBezTo>
                    <a:pt x="13070" y="1420"/>
                    <a:pt x="13480" y="1249"/>
                    <a:pt x="13847" y="1028"/>
                  </a:cubicBezTo>
                  <a:close/>
                  <a:moveTo>
                    <a:pt x="26" y="1"/>
                  </a:moveTo>
                  <a:lnTo>
                    <a:pt x="26" y="1"/>
                  </a:lnTo>
                  <a:cubicBezTo>
                    <a:pt x="1" y="172"/>
                    <a:pt x="51" y="340"/>
                    <a:pt x="208" y="489"/>
                  </a:cubicBezTo>
                  <a:cubicBezTo>
                    <a:pt x="2504" y="2686"/>
                    <a:pt x="5407" y="3766"/>
                    <a:pt x="8370" y="3766"/>
                  </a:cubicBezTo>
                  <a:cubicBezTo>
                    <a:pt x="8994" y="3766"/>
                    <a:pt x="9622" y="3720"/>
                    <a:pt x="10246" y="3624"/>
                  </a:cubicBezTo>
                  <a:lnTo>
                    <a:pt x="10246" y="3624"/>
                  </a:lnTo>
                  <a:cubicBezTo>
                    <a:pt x="10068" y="3627"/>
                    <a:pt x="9889" y="3631"/>
                    <a:pt x="9711" y="3631"/>
                  </a:cubicBezTo>
                  <a:cubicBezTo>
                    <a:pt x="6177" y="3631"/>
                    <a:pt x="2519" y="256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-604350" y="2855275"/>
              <a:ext cx="377400" cy="114400"/>
            </a:xfrm>
            <a:custGeom>
              <a:avLst/>
              <a:gdLst/>
              <a:ahLst/>
              <a:cxnLst/>
              <a:rect l="l" t="t" r="r" b="b"/>
              <a:pathLst>
                <a:path w="15096" h="4576" extrusionOk="0">
                  <a:moveTo>
                    <a:pt x="1231" y="1"/>
                  </a:moveTo>
                  <a:cubicBezTo>
                    <a:pt x="711" y="1"/>
                    <a:pt x="69" y="472"/>
                    <a:pt x="1" y="946"/>
                  </a:cubicBezTo>
                  <a:cubicBezTo>
                    <a:pt x="2494" y="3506"/>
                    <a:pt x="6152" y="4576"/>
                    <a:pt x="9686" y="4576"/>
                  </a:cubicBezTo>
                  <a:cubicBezTo>
                    <a:pt x="9864" y="4576"/>
                    <a:pt x="10043" y="4572"/>
                    <a:pt x="10221" y="4569"/>
                  </a:cubicBezTo>
                  <a:cubicBezTo>
                    <a:pt x="10798" y="4480"/>
                    <a:pt x="11376" y="4352"/>
                    <a:pt x="11947" y="4181"/>
                  </a:cubicBezTo>
                  <a:cubicBezTo>
                    <a:pt x="11935" y="3695"/>
                    <a:pt x="12588" y="3082"/>
                    <a:pt x="13194" y="3082"/>
                  </a:cubicBezTo>
                  <a:cubicBezTo>
                    <a:pt x="13283" y="3082"/>
                    <a:pt x="13372" y="3096"/>
                    <a:pt x="13458" y="3124"/>
                  </a:cubicBezTo>
                  <a:cubicBezTo>
                    <a:pt x="13668" y="3196"/>
                    <a:pt x="13879" y="3267"/>
                    <a:pt x="14083" y="3332"/>
                  </a:cubicBezTo>
                  <a:cubicBezTo>
                    <a:pt x="14121" y="3314"/>
                    <a:pt x="14157" y="3292"/>
                    <a:pt x="14196" y="3274"/>
                  </a:cubicBezTo>
                  <a:cubicBezTo>
                    <a:pt x="15095" y="2815"/>
                    <a:pt x="14802" y="1941"/>
                    <a:pt x="14072" y="1941"/>
                  </a:cubicBezTo>
                  <a:cubicBezTo>
                    <a:pt x="13993" y="1941"/>
                    <a:pt x="13911" y="1951"/>
                    <a:pt x="13822" y="1973"/>
                  </a:cubicBezTo>
                  <a:cubicBezTo>
                    <a:pt x="13455" y="2194"/>
                    <a:pt x="13045" y="2365"/>
                    <a:pt x="12624" y="2494"/>
                  </a:cubicBezTo>
                  <a:cubicBezTo>
                    <a:pt x="11433" y="2964"/>
                    <a:pt x="10203" y="3189"/>
                    <a:pt x="8986" y="3189"/>
                  </a:cubicBezTo>
                  <a:cubicBezTo>
                    <a:pt x="6323" y="3189"/>
                    <a:pt x="3713" y="2112"/>
                    <a:pt x="1677" y="165"/>
                  </a:cubicBezTo>
                  <a:cubicBezTo>
                    <a:pt x="1556" y="51"/>
                    <a:pt x="1403" y="1"/>
                    <a:pt x="123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76" name="Google Shape;1976;p49"/>
            <p:cNvSpPr/>
            <p:nvPr/>
          </p:nvSpPr>
          <p:spPr>
            <a:xfrm>
              <a:off x="-382175" y="2780400"/>
              <a:ext cx="217875" cy="143275"/>
            </a:xfrm>
            <a:custGeom>
              <a:avLst/>
              <a:gdLst/>
              <a:ahLst/>
              <a:cxnLst/>
              <a:rect l="l" t="t" r="r" b="b"/>
              <a:pathLst>
                <a:path w="8715" h="5731" extrusionOk="0">
                  <a:moveTo>
                    <a:pt x="8465" y="1046"/>
                  </a:moveTo>
                  <a:lnTo>
                    <a:pt x="8465" y="1046"/>
                  </a:lnTo>
                  <a:cubicBezTo>
                    <a:pt x="8629" y="1613"/>
                    <a:pt x="8675" y="2148"/>
                    <a:pt x="8629" y="2650"/>
                  </a:cubicBezTo>
                  <a:cubicBezTo>
                    <a:pt x="8715" y="2119"/>
                    <a:pt x="8672" y="1570"/>
                    <a:pt x="8465" y="1046"/>
                  </a:cubicBezTo>
                  <a:close/>
                  <a:moveTo>
                    <a:pt x="6501" y="2974"/>
                  </a:moveTo>
                  <a:cubicBezTo>
                    <a:pt x="6333" y="3424"/>
                    <a:pt x="6040" y="3827"/>
                    <a:pt x="5648" y="4155"/>
                  </a:cubicBezTo>
                  <a:cubicBezTo>
                    <a:pt x="5477" y="4301"/>
                    <a:pt x="5441" y="4440"/>
                    <a:pt x="5491" y="4569"/>
                  </a:cubicBezTo>
                  <a:cubicBezTo>
                    <a:pt x="5966" y="4162"/>
                    <a:pt x="6325" y="3638"/>
                    <a:pt x="6501" y="2974"/>
                  </a:cubicBezTo>
                  <a:close/>
                  <a:moveTo>
                    <a:pt x="4172" y="1"/>
                  </a:moveTo>
                  <a:cubicBezTo>
                    <a:pt x="3908" y="1"/>
                    <a:pt x="3634" y="33"/>
                    <a:pt x="3359" y="104"/>
                  </a:cubicBezTo>
                  <a:cubicBezTo>
                    <a:pt x="1391" y="607"/>
                    <a:pt x="0" y="2932"/>
                    <a:pt x="1348" y="4732"/>
                  </a:cubicBezTo>
                  <a:cubicBezTo>
                    <a:pt x="1672" y="5160"/>
                    <a:pt x="2086" y="5485"/>
                    <a:pt x="2553" y="5731"/>
                  </a:cubicBezTo>
                  <a:cubicBezTo>
                    <a:pt x="2617" y="5728"/>
                    <a:pt x="2681" y="5724"/>
                    <a:pt x="2742" y="5713"/>
                  </a:cubicBezTo>
                  <a:cubicBezTo>
                    <a:pt x="2788" y="5706"/>
                    <a:pt x="2835" y="5699"/>
                    <a:pt x="2881" y="5692"/>
                  </a:cubicBezTo>
                  <a:cubicBezTo>
                    <a:pt x="3427" y="5581"/>
                    <a:pt x="3815" y="5282"/>
                    <a:pt x="3256" y="4908"/>
                  </a:cubicBezTo>
                  <a:cubicBezTo>
                    <a:pt x="2449" y="4373"/>
                    <a:pt x="1391" y="3616"/>
                    <a:pt x="1862" y="2497"/>
                  </a:cubicBezTo>
                  <a:cubicBezTo>
                    <a:pt x="2153" y="1798"/>
                    <a:pt x="3163" y="1003"/>
                    <a:pt x="3822" y="675"/>
                  </a:cubicBezTo>
                  <a:cubicBezTo>
                    <a:pt x="4161" y="511"/>
                    <a:pt x="4554" y="422"/>
                    <a:pt x="4939" y="422"/>
                  </a:cubicBezTo>
                  <a:cubicBezTo>
                    <a:pt x="5324" y="422"/>
                    <a:pt x="5698" y="511"/>
                    <a:pt x="6001" y="700"/>
                  </a:cubicBezTo>
                  <a:cubicBezTo>
                    <a:pt x="5552" y="247"/>
                    <a:pt x="4892" y="1"/>
                    <a:pt x="417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77" name="Google Shape;1977;p49"/>
            <p:cNvSpPr/>
            <p:nvPr/>
          </p:nvSpPr>
          <p:spPr>
            <a:xfrm>
              <a:off x="-405175" y="2761075"/>
              <a:ext cx="239900" cy="162700"/>
            </a:xfrm>
            <a:custGeom>
              <a:avLst/>
              <a:gdLst/>
              <a:ahLst/>
              <a:cxnLst/>
              <a:rect l="l" t="t" r="r" b="b"/>
              <a:pathLst>
                <a:path w="9596" h="6508" extrusionOk="0">
                  <a:moveTo>
                    <a:pt x="3801" y="6465"/>
                  </a:moveTo>
                  <a:cubicBezTo>
                    <a:pt x="3754" y="6472"/>
                    <a:pt x="3708" y="6479"/>
                    <a:pt x="3662" y="6486"/>
                  </a:cubicBezTo>
                  <a:cubicBezTo>
                    <a:pt x="3712" y="6479"/>
                    <a:pt x="3754" y="6472"/>
                    <a:pt x="3801" y="6465"/>
                  </a:cubicBezTo>
                  <a:close/>
                  <a:moveTo>
                    <a:pt x="5634" y="0"/>
                  </a:moveTo>
                  <a:cubicBezTo>
                    <a:pt x="5352" y="0"/>
                    <a:pt x="5081" y="15"/>
                    <a:pt x="4835" y="39"/>
                  </a:cubicBezTo>
                  <a:cubicBezTo>
                    <a:pt x="3420" y="171"/>
                    <a:pt x="1847" y="1284"/>
                    <a:pt x="1077" y="2460"/>
                  </a:cubicBezTo>
                  <a:cubicBezTo>
                    <a:pt x="0" y="4101"/>
                    <a:pt x="1352" y="5470"/>
                    <a:pt x="2685" y="6354"/>
                  </a:cubicBezTo>
                  <a:cubicBezTo>
                    <a:pt x="2846" y="6461"/>
                    <a:pt x="3099" y="6507"/>
                    <a:pt x="3359" y="6507"/>
                  </a:cubicBezTo>
                  <a:cubicBezTo>
                    <a:pt x="3399" y="6507"/>
                    <a:pt x="3434" y="6507"/>
                    <a:pt x="3473" y="6504"/>
                  </a:cubicBezTo>
                  <a:cubicBezTo>
                    <a:pt x="3006" y="6258"/>
                    <a:pt x="2592" y="5933"/>
                    <a:pt x="2268" y="5505"/>
                  </a:cubicBezTo>
                  <a:cubicBezTo>
                    <a:pt x="920" y="3705"/>
                    <a:pt x="2311" y="1380"/>
                    <a:pt x="4279" y="877"/>
                  </a:cubicBezTo>
                  <a:cubicBezTo>
                    <a:pt x="4554" y="806"/>
                    <a:pt x="4828" y="774"/>
                    <a:pt x="5092" y="774"/>
                  </a:cubicBezTo>
                  <a:cubicBezTo>
                    <a:pt x="5812" y="774"/>
                    <a:pt x="6472" y="1020"/>
                    <a:pt x="6921" y="1473"/>
                  </a:cubicBezTo>
                  <a:cubicBezTo>
                    <a:pt x="7260" y="1683"/>
                    <a:pt x="7502" y="2018"/>
                    <a:pt x="7563" y="2496"/>
                  </a:cubicBezTo>
                  <a:cubicBezTo>
                    <a:pt x="7617" y="2938"/>
                    <a:pt x="7566" y="3359"/>
                    <a:pt x="7421" y="3747"/>
                  </a:cubicBezTo>
                  <a:cubicBezTo>
                    <a:pt x="7245" y="4411"/>
                    <a:pt x="6886" y="4935"/>
                    <a:pt x="6411" y="5342"/>
                  </a:cubicBezTo>
                  <a:cubicBezTo>
                    <a:pt x="6526" y="5638"/>
                    <a:pt x="7117" y="5859"/>
                    <a:pt x="7624" y="5859"/>
                  </a:cubicBezTo>
                  <a:cubicBezTo>
                    <a:pt x="7866" y="5859"/>
                    <a:pt x="8087" y="5809"/>
                    <a:pt x="8226" y="5691"/>
                  </a:cubicBezTo>
                  <a:cubicBezTo>
                    <a:pt x="8914" y="5110"/>
                    <a:pt x="9406" y="4290"/>
                    <a:pt x="9549" y="3423"/>
                  </a:cubicBezTo>
                  <a:cubicBezTo>
                    <a:pt x="9595" y="2921"/>
                    <a:pt x="9549" y="2386"/>
                    <a:pt x="9385" y="1819"/>
                  </a:cubicBezTo>
                  <a:cubicBezTo>
                    <a:pt x="9335" y="1687"/>
                    <a:pt x="9271" y="1558"/>
                    <a:pt x="9200" y="1430"/>
                  </a:cubicBezTo>
                  <a:cubicBezTo>
                    <a:pt x="8558" y="311"/>
                    <a:pt x="6960" y="0"/>
                    <a:pt x="563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78" name="Google Shape;1978;p49"/>
            <p:cNvSpPr/>
            <p:nvPr/>
          </p:nvSpPr>
          <p:spPr>
            <a:xfrm>
              <a:off x="-253100" y="2955300"/>
              <a:ext cx="177875" cy="36925"/>
            </a:xfrm>
            <a:custGeom>
              <a:avLst/>
              <a:gdLst/>
              <a:ahLst/>
              <a:cxnLst/>
              <a:rect l="l" t="t" r="r" b="b"/>
              <a:pathLst>
                <a:path w="7115" h="1477" extrusionOk="0">
                  <a:moveTo>
                    <a:pt x="7114" y="1"/>
                  </a:moveTo>
                  <a:lnTo>
                    <a:pt x="7114" y="1"/>
                  </a:lnTo>
                  <a:cubicBezTo>
                    <a:pt x="5245" y="800"/>
                    <a:pt x="3224" y="1235"/>
                    <a:pt x="1191" y="1235"/>
                  </a:cubicBezTo>
                  <a:cubicBezTo>
                    <a:pt x="795" y="1235"/>
                    <a:pt x="400" y="1217"/>
                    <a:pt x="0" y="1185"/>
                  </a:cubicBezTo>
                  <a:lnTo>
                    <a:pt x="0" y="1185"/>
                  </a:lnTo>
                  <a:cubicBezTo>
                    <a:pt x="731" y="1367"/>
                    <a:pt x="1452" y="1477"/>
                    <a:pt x="2200" y="1477"/>
                  </a:cubicBezTo>
                  <a:cubicBezTo>
                    <a:pt x="2767" y="1477"/>
                    <a:pt x="3352" y="1413"/>
                    <a:pt x="3965" y="1266"/>
                  </a:cubicBezTo>
                  <a:cubicBezTo>
                    <a:pt x="5082" y="1003"/>
                    <a:pt x="6119" y="547"/>
                    <a:pt x="711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79" name="Google Shape;1979;p49"/>
            <p:cNvSpPr/>
            <p:nvPr/>
          </p:nvSpPr>
          <p:spPr>
            <a:xfrm>
              <a:off x="-305700" y="2879625"/>
              <a:ext cx="301700" cy="106550"/>
            </a:xfrm>
            <a:custGeom>
              <a:avLst/>
              <a:gdLst/>
              <a:ahLst/>
              <a:cxnLst/>
              <a:rect l="l" t="t" r="r" b="b"/>
              <a:pathLst>
                <a:path w="12068" h="4262" extrusionOk="0">
                  <a:moveTo>
                    <a:pt x="11482" y="1"/>
                  </a:moveTo>
                  <a:cubicBezTo>
                    <a:pt x="11311" y="1"/>
                    <a:pt x="11115" y="57"/>
                    <a:pt x="10908" y="193"/>
                  </a:cubicBezTo>
                  <a:cubicBezTo>
                    <a:pt x="9592" y="1056"/>
                    <a:pt x="8248" y="1969"/>
                    <a:pt x="6747" y="2475"/>
                  </a:cubicBezTo>
                  <a:cubicBezTo>
                    <a:pt x="6037" y="2714"/>
                    <a:pt x="5378" y="2814"/>
                    <a:pt x="4729" y="2814"/>
                  </a:cubicBezTo>
                  <a:cubicBezTo>
                    <a:pt x="3865" y="2814"/>
                    <a:pt x="3028" y="2636"/>
                    <a:pt x="2137" y="2358"/>
                  </a:cubicBezTo>
                  <a:cubicBezTo>
                    <a:pt x="1441" y="2707"/>
                    <a:pt x="725" y="2988"/>
                    <a:pt x="1" y="3207"/>
                  </a:cubicBezTo>
                  <a:cubicBezTo>
                    <a:pt x="1" y="3413"/>
                    <a:pt x="126" y="3595"/>
                    <a:pt x="421" y="3694"/>
                  </a:cubicBezTo>
                  <a:cubicBezTo>
                    <a:pt x="998" y="3898"/>
                    <a:pt x="1555" y="4073"/>
                    <a:pt x="2104" y="4212"/>
                  </a:cubicBezTo>
                  <a:cubicBezTo>
                    <a:pt x="2504" y="4244"/>
                    <a:pt x="2899" y="4262"/>
                    <a:pt x="3295" y="4262"/>
                  </a:cubicBezTo>
                  <a:cubicBezTo>
                    <a:pt x="5328" y="4262"/>
                    <a:pt x="7349" y="3827"/>
                    <a:pt x="9218" y="3028"/>
                  </a:cubicBezTo>
                  <a:cubicBezTo>
                    <a:pt x="10066" y="2568"/>
                    <a:pt x="10883" y="2040"/>
                    <a:pt x="11689" y="1512"/>
                  </a:cubicBezTo>
                  <a:cubicBezTo>
                    <a:pt x="11796" y="1444"/>
                    <a:pt x="11881" y="1370"/>
                    <a:pt x="11949" y="1291"/>
                  </a:cubicBezTo>
                  <a:cubicBezTo>
                    <a:pt x="11814" y="1120"/>
                    <a:pt x="11746" y="956"/>
                    <a:pt x="11807" y="835"/>
                  </a:cubicBezTo>
                  <a:cubicBezTo>
                    <a:pt x="11893" y="661"/>
                    <a:pt x="11982" y="485"/>
                    <a:pt x="12067" y="311"/>
                  </a:cubicBezTo>
                  <a:cubicBezTo>
                    <a:pt x="11946" y="126"/>
                    <a:pt x="11739" y="1"/>
                    <a:pt x="1148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80" name="Google Shape;1980;p49"/>
            <p:cNvSpPr/>
            <p:nvPr/>
          </p:nvSpPr>
          <p:spPr>
            <a:xfrm>
              <a:off x="-305975" y="2932300"/>
              <a:ext cx="53700" cy="27500"/>
            </a:xfrm>
            <a:custGeom>
              <a:avLst/>
              <a:gdLst/>
              <a:ahLst/>
              <a:cxnLst/>
              <a:rect l="l" t="t" r="r" b="b"/>
              <a:pathLst>
                <a:path w="2148" h="1100" extrusionOk="0">
                  <a:moveTo>
                    <a:pt x="1259" y="1"/>
                  </a:moveTo>
                  <a:cubicBezTo>
                    <a:pt x="653" y="1"/>
                    <a:pt x="0" y="614"/>
                    <a:pt x="12" y="1100"/>
                  </a:cubicBezTo>
                  <a:cubicBezTo>
                    <a:pt x="736" y="881"/>
                    <a:pt x="1452" y="600"/>
                    <a:pt x="2148" y="251"/>
                  </a:cubicBezTo>
                  <a:cubicBezTo>
                    <a:pt x="1944" y="186"/>
                    <a:pt x="1733" y="115"/>
                    <a:pt x="1523" y="43"/>
                  </a:cubicBezTo>
                  <a:cubicBezTo>
                    <a:pt x="1437" y="15"/>
                    <a:pt x="1348" y="1"/>
                    <a:pt x="125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81" name="Google Shape;1981;p49"/>
            <p:cNvSpPr/>
            <p:nvPr/>
          </p:nvSpPr>
          <p:spPr>
            <a:xfrm>
              <a:off x="-117250" y="2779000"/>
              <a:ext cx="132575" cy="73725"/>
            </a:xfrm>
            <a:custGeom>
              <a:avLst/>
              <a:gdLst/>
              <a:ahLst/>
              <a:cxnLst/>
              <a:rect l="l" t="t" r="r" b="b"/>
              <a:pathLst>
                <a:path w="5303" h="2949" extrusionOk="0">
                  <a:moveTo>
                    <a:pt x="54" y="0"/>
                  </a:moveTo>
                  <a:cubicBezTo>
                    <a:pt x="7" y="71"/>
                    <a:pt x="0" y="124"/>
                    <a:pt x="43" y="153"/>
                  </a:cubicBezTo>
                  <a:cubicBezTo>
                    <a:pt x="1559" y="1205"/>
                    <a:pt x="3142" y="2135"/>
                    <a:pt x="4793" y="2948"/>
                  </a:cubicBezTo>
                  <a:cubicBezTo>
                    <a:pt x="4918" y="2831"/>
                    <a:pt x="5043" y="2713"/>
                    <a:pt x="5168" y="2592"/>
                  </a:cubicBezTo>
                  <a:cubicBezTo>
                    <a:pt x="5210" y="2550"/>
                    <a:pt x="5257" y="2510"/>
                    <a:pt x="5303" y="2478"/>
                  </a:cubicBezTo>
                  <a:cubicBezTo>
                    <a:pt x="3502" y="1861"/>
                    <a:pt x="1787" y="1062"/>
                    <a:pt x="147" y="64"/>
                  </a:cubicBezTo>
                  <a:cubicBezTo>
                    <a:pt x="114" y="43"/>
                    <a:pt x="83" y="22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82" name="Google Shape;1982;p49"/>
            <p:cNvSpPr/>
            <p:nvPr/>
          </p:nvSpPr>
          <p:spPr>
            <a:xfrm>
              <a:off x="2550" y="2840925"/>
              <a:ext cx="20275" cy="16075"/>
            </a:xfrm>
            <a:custGeom>
              <a:avLst/>
              <a:gdLst/>
              <a:ahLst/>
              <a:cxnLst/>
              <a:rect l="l" t="t" r="r" b="b"/>
              <a:pathLst>
                <a:path w="811" h="643" extrusionOk="0">
                  <a:moveTo>
                    <a:pt x="511" y="1"/>
                  </a:moveTo>
                  <a:cubicBezTo>
                    <a:pt x="465" y="33"/>
                    <a:pt x="418" y="73"/>
                    <a:pt x="376" y="115"/>
                  </a:cubicBezTo>
                  <a:cubicBezTo>
                    <a:pt x="251" y="236"/>
                    <a:pt x="126" y="354"/>
                    <a:pt x="1" y="471"/>
                  </a:cubicBezTo>
                  <a:cubicBezTo>
                    <a:pt x="119" y="529"/>
                    <a:pt x="239" y="586"/>
                    <a:pt x="358" y="642"/>
                  </a:cubicBezTo>
                  <a:cubicBezTo>
                    <a:pt x="425" y="543"/>
                    <a:pt x="489" y="440"/>
                    <a:pt x="554" y="340"/>
                  </a:cubicBezTo>
                  <a:cubicBezTo>
                    <a:pt x="621" y="233"/>
                    <a:pt x="710" y="162"/>
                    <a:pt x="810" y="104"/>
                  </a:cubicBezTo>
                  <a:cubicBezTo>
                    <a:pt x="710" y="69"/>
                    <a:pt x="611" y="37"/>
                    <a:pt x="51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-115900" y="2757850"/>
              <a:ext cx="184175" cy="87375"/>
            </a:xfrm>
            <a:custGeom>
              <a:avLst/>
              <a:gdLst/>
              <a:ahLst/>
              <a:cxnLst/>
              <a:rect l="l" t="t" r="r" b="b"/>
              <a:pathLst>
                <a:path w="7367" h="3495" extrusionOk="0">
                  <a:moveTo>
                    <a:pt x="1508" y="1"/>
                  </a:moveTo>
                  <a:cubicBezTo>
                    <a:pt x="1080" y="1"/>
                    <a:pt x="196" y="553"/>
                    <a:pt x="0" y="846"/>
                  </a:cubicBezTo>
                  <a:cubicBezTo>
                    <a:pt x="29" y="868"/>
                    <a:pt x="60" y="889"/>
                    <a:pt x="93" y="910"/>
                  </a:cubicBezTo>
                  <a:cubicBezTo>
                    <a:pt x="1733" y="1908"/>
                    <a:pt x="3448" y="2707"/>
                    <a:pt x="5249" y="3324"/>
                  </a:cubicBezTo>
                  <a:cubicBezTo>
                    <a:pt x="5409" y="3213"/>
                    <a:pt x="5580" y="3164"/>
                    <a:pt x="5751" y="3164"/>
                  </a:cubicBezTo>
                  <a:cubicBezTo>
                    <a:pt x="5884" y="3164"/>
                    <a:pt x="6012" y="3192"/>
                    <a:pt x="6129" y="3246"/>
                  </a:cubicBezTo>
                  <a:cubicBezTo>
                    <a:pt x="6208" y="3238"/>
                    <a:pt x="6290" y="3235"/>
                    <a:pt x="6368" y="3235"/>
                  </a:cubicBezTo>
                  <a:cubicBezTo>
                    <a:pt x="6411" y="3235"/>
                    <a:pt x="6454" y="3235"/>
                    <a:pt x="6497" y="3238"/>
                  </a:cubicBezTo>
                  <a:cubicBezTo>
                    <a:pt x="6686" y="3246"/>
                    <a:pt x="6949" y="3299"/>
                    <a:pt x="7107" y="3417"/>
                  </a:cubicBezTo>
                  <a:cubicBezTo>
                    <a:pt x="7135" y="3438"/>
                    <a:pt x="7163" y="3463"/>
                    <a:pt x="7185" y="3495"/>
                  </a:cubicBezTo>
                  <a:cubicBezTo>
                    <a:pt x="7310" y="3378"/>
                    <a:pt x="7367" y="3285"/>
                    <a:pt x="7317" y="3264"/>
                  </a:cubicBezTo>
                  <a:cubicBezTo>
                    <a:pt x="5338" y="2354"/>
                    <a:pt x="3455" y="1281"/>
                    <a:pt x="1669" y="40"/>
                  </a:cubicBezTo>
                  <a:cubicBezTo>
                    <a:pt x="1626" y="15"/>
                    <a:pt x="1572" y="1"/>
                    <a:pt x="150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84" name="Google Shape;1984;p49"/>
            <p:cNvSpPr/>
            <p:nvPr/>
          </p:nvSpPr>
          <p:spPr>
            <a:xfrm>
              <a:off x="15300" y="2836925"/>
              <a:ext cx="22050" cy="6625"/>
            </a:xfrm>
            <a:custGeom>
              <a:avLst/>
              <a:gdLst/>
              <a:ahLst/>
              <a:cxnLst/>
              <a:rect l="l" t="t" r="r" b="b"/>
              <a:pathLst>
                <a:path w="882" h="265" extrusionOk="0">
                  <a:moveTo>
                    <a:pt x="503" y="1"/>
                  </a:moveTo>
                  <a:cubicBezTo>
                    <a:pt x="332" y="1"/>
                    <a:pt x="161" y="50"/>
                    <a:pt x="1" y="161"/>
                  </a:cubicBezTo>
                  <a:cubicBezTo>
                    <a:pt x="101" y="197"/>
                    <a:pt x="200" y="229"/>
                    <a:pt x="300" y="264"/>
                  </a:cubicBezTo>
                  <a:cubicBezTo>
                    <a:pt x="358" y="229"/>
                    <a:pt x="418" y="203"/>
                    <a:pt x="482" y="175"/>
                  </a:cubicBezTo>
                  <a:cubicBezTo>
                    <a:pt x="607" y="126"/>
                    <a:pt x="743" y="96"/>
                    <a:pt x="881" y="83"/>
                  </a:cubicBezTo>
                  <a:cubicBezTo>
                    <a:pt x="764" y="29"/>
                    <a:pt x="636" y="1"/>
                    <a:pt x="5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85" name="Google Shape;1985;p49"/>
            <p:cNvSpPr/>
            <p:nvPr/>
          </p:nvSpPr>
          <p:spPr>
            <a:xfrm>
              <a:off x="8175" y="2856975"/>
              <a:ext cx="3500" cy="5575"/>
            </a:xfrm>
            <a:custGeom>
              <a:avLst/>
              <a:gdLst/>
              <a:ahLst/>
              <a:cxnLst/>
              <a:rect l="l" t="t" r="r" b="b"/>
              <a:pathLst>
                <a:path w="140" h="223" extrusionOk="0">
                  <a:moveTo>
                    <a:pt x="133" y="0"/>
                  </a:moveTo>
                  <a:cubicBezTo>
                    <a:pt x="133" y="5"/>
                    <a:pt x="133" y="5"/>
                    <a:pt x="129" y="8"/>
                  </a:cubicBezTo>
                  <a:cubicBezTo>
                    <a:pt x="133" y="8"/>
                    <a:pt x="136" y="5"/>
                    <a:pt x="139" y="5"/>
                  </a:cubicBezTo>
                  <a:cubicBezTo>
                    <a:pt x="136" y="5"/>
                    <a:pt x="136" y="0"/>
                    <a:pt x="133" y="0"/>
                  </a:cubicBezTo>
                  <a:close/>
                  <a:moveTo>
                    <a:pt x="26" y="168"/>
                  </a:moveTo>
                  <a:lnTo>
                    <a:pt x="26" y="168"/>
                  </a:lnTo>
                  <a:cubicBezTo>
                    <a:pt x="25" y="169"/>
                    <a:pt x="25" y="170"/>
                    <a:pt x="24" y="171"/>
                  </a:cubicBezTo>
                  <a:lnTo>
                    <a:pt x="24" y="171"/>
                  </a:lnTo>
                  <a:cubicBezTo>
                    <a:pt x="25" y="171"/>
                    <a:pt x="26" y="170"/>
                    <a:pt x="26" y="168"/>
                  </a:cubicBezTo>
                  <a:close/>
                  <a:moveTo>
                    <a:pt x="24" y="171"/>
                  </a:moveTo>
                  <a:cubicBezTo>
                    <a:pt x="23" y="172"/>
                    <a:pt x="22" y="173"/>
                    <a:pt x="22" y="176"/>
                  </a:cubicBezTo>
                  <a:lnTo>
                    <a:pt x="22" y="176"/>
                  </a:lnTo>
                  <a:cubicBezTo>
                    <a:pt x="23" y="174"/>
                    <a:pt x="24" y="173"/>
                    <a:pt x="24" y="171"/>
                  </a:cubicBezTo>
                  <a:close/>
                  <a:moveTo>
                    <a:pt x="22" y="176"/>
                  </a:moveTo>
                  <a:lnTo>
                    <a:pt x="22" y="176"/>
                  </a:lnTo>
                  <a:cubicBezTo>
                    <a:pt x="22" y="176"/>
                    <a:pt x="22" y="176"/>
                    <a:pt x="22" y="176"/>
                  </a:cubicBezTo>
                  <a:lnTo>
                    <a:pt x="22" y="176"/>
                  </a:ln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lose/>
                  <a:moveTo>
                    <a:pt x="22" y="176"/>
                  </a:moveTo>
                  <a:cubicBezTo>
                    <a:pt x="11" y="190"/>
                    <a:pt x="4" y="204"/>
                    <a:pt x="1" y="222"/>
                  </a:cubicBezTo>
                  <a:cubicBezTo>
                    <a:pt x="7" y="207"/>
                    <a:pt x="15" y="191"/>
                    <a:pt x="22" y="17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86" name="Google Shape;1986;p49"/>
            <p:cNvSpPr/>
            <p:nvPr/>
          </p:nvSpPr>
          <p:spPr>
            <a:xfrm>
              <a:off x="47025" y="2845200"/>
              <a:ext cx="19475" cy="26975"/>
            </a:xfrm>
            <a:custGeom>
              <a:avLst/>
              <a:gdLst/>
              <a:ahLst/>
              <a:cxnLst/>
              <a:rect l="l" t="t" r="r" b="b"/>
              <a:pathLst>
                <a:path w="779" h="1079" extrusionOk="0">
                  <a:moveTo>
                    <a:pt x="668" y="1"/>
                  </a:moveTo>
                  <a:cubicBezTo>
                    <a:pt x="547" y="119"/>
                    <a:pt x="361" y="262"/>
                    <a:pt x="158" y="390"/>
                  </a:cubicBezTo>
                  <a:cubicBezTo>
                    <a:pt x="208" y="608"/>
                    <a:pt x="169" y="846"/>
                    <a:pt x="1" y="1078"/>
                  </a:cubicBezTo>
                  <a:cubicBezTo>
                    <a:pt x="165" y="1011"/>
                    <a:pt x="308" y="925"/>
                    <a:pt x="411" y="768"/>
                  </a:cubicBezTo>
                  <a:cubicBezTo>
                    <a:pt x="511" y="608"/>
                    <a:pt x="615" y="450"/>
                    <a:pt x="718" y="290"/>
                  </a:cubicBezTo>
                  <a:cubicBezTo>
                    <a:pt x="779" y="193"/>
                    <a:pt x="736" y="83"/>
                    <a:pt x="66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87" name="Google Shape;1987;p49"/>
            <p:cNvSpPr/>
            <p:nvPr/>
          </p:nvSpPr>
          <p:spPr>
            <a:xfrm>
              <a:off x="30200" y="2854950"/>
              <a:ext cx="22025" cy="18725"/>
            </a:xfrm>
            <a:custGeom>
              <a:avLst/>
              <a:gdLst/>
              <a:ahLst/>
              <a:cxnLst/>
              <a:rect l="l" t="t" r="r" b="b"/>
              <a:pathLst>
                <a:path w="881" h="749" extrusionOk="0">
                  <a:moveTo>
                    <a:pt x="831" y="0"/>
                  </a:moveTo>
                  <a:lnTo>
                    <a:pt x="831" y="0"/>
                  </a:lnTo>
                  <a:cubicBezTo>
                    <a:pt x="549" y="178"/>
                    <a:pt x="236" y="331"/>
                    <a:pt x="0" y="360"/>
                  </a:cubicBezTo>
                  <a:cubicBezTo>
                    <a:pt x="178" y="471"/>
                    <a:pt x="353" y="610"/>
                    <a:pt x="496" y="749"/>
                  </a:cubicBezTo>
                  <a:cubicBezTo>
                    <a:pt x="546" y="734"/>
                    <a:pt x="596" y="720"/>
                    <a:pt x="646" y="699"/>
                  </a:cubicBezTo>
                  <a:cubicBezTo>
                    <a:pt x="653" y="695"/>
                    <a:pt x="664" y="692"/>
                    <a:pt x="674" y="688"/>
                  </a:cubicBezTo>
                  <a:cubicBezTo>
                    <a:pt x="842" y="456"/>
                    <a:pt x="881" y="218"/>
                    <a:pt x="83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88" name="Google Shape;1988;p49"/>
            <p:cNvSpPr/>
            <p:nvPr/>
          </p:nvSpPr>
          <p:spPr>
            <a:xfrm>
              <a:off x="11475" y="2843525"/>
              <a:ext cx="22225" cy="17675"/>
            </a:xfrm>
            <a:custGeom>
              <a:avLst/>
              <a:gdLst/>
              <a:ahLst/>
              <a:cxnLst/>
              <a:rect l="l" t="t" r="r" b="b"/>
              <a:pathLst>
                <a:path w="889" h="707" extrusionOk="0">
                  <a:moveTo>
                    <a:pt x="453" y="0"/>
                  </a:moveTo>
                  <a:cubicBezTo>
                    <a:pt x="353" y="58"/>
                    <a:pt x="264" y="129"/>
                    <a:pt x="197" y="236"/>
                  </a:cubicBezTo>
                  <a:cubicBezTo>
                    <a:pt x="132" y="336"/>
                    <a:pt x="68" y="439"/>
                    <a:pt x="1" y="538"/>
                  </a:cubicBezTo>
                  <a:cubicBezTo>
                    <a:pt x="4" y="538"/>
                    <a:pt x="4" y="543"/>
                    <a:pt x="7" y="543"/>
                  </a:cubicBezTo>
                  <a:cubicBezTo>
                    <a:pt x="25" y="535"/>
                    <a:pt x="47" y="532"/>
                    <a:pt x="75" y="532"/>
                  </a:cubicBezTo>
                  <a:cubicBezTo>
                    <a:pt x="190" y="532"/>
                    <a:pt x="371" y="599"/>
                    <a:pt x="567" y="706"/>
                  </a:cubicBezTo>
                  <a:cubicBezTo>
                    <a:pt x="671" y="514"/>
                    <a:pt x="778" y="325"/>
                    <a:pt x="888" y="140"/>
                  </a:cubicBezTo>
                  <a:cubicBezTo>
                    <a:pt x="742" y="93"/>
                    <a:pt x="596" y="46"/>
                    <a:pt x="45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89" name="Google Shape;1989;p49"/>
            <p:cNvSpPr/>
            <p:nvPr/>
          </p:nvSpPr>
          <p:spPr>
            <a:xfrm>
              <a:off x="37325" y="2838700"/>
              <a:ext cx="26400" cy="16275"/>
            </a:xfrm>
            <a:custGeom>
              <a:avLst/>
              <a:gdLst/>
              <a:ahLst/>
              <a:cxnLst/>
              <a:rect l="l" t="t" r="r" b="b"/>
              <a:pathLst>
                <a:path w="1056" h="651" extrusionOk="0">
                  <a:moveTo>
                    <a:pt x="239" y="1"/>
                  </a:moveTo>
                  <a:cubicBezTo>
                    <a:pt x="161" y="1"/>
                    <a:pt x="79" y="4"/>
                    <a:pt x="0" y="12"/>
                  </a:cubicBezTo>
                  <a:cubicBezTo>
                    <a:pt x="268" y="132"/>
                    <a:pt x="482" y="372"/>
                    <a:pt x="546" y="650"/>
                  </a:cubicBezTo>
                  <a:cubicBezTo>
                    <a:pt x="749" y="522"/>
                    <a:pt x="935" y="379"/>
                    <a:pt x="1056" y="261"/>
                  </a:cubicBezTo>
                  <a:cubicBezTo>
                    <a:pt x="1034" y="229"/>
                    <a:pt x="1006" y="204"/>
                    <a:pt x="978" y="183"/>
                  </a:cubicBezTo>
                  <a:cubicBezTo>
                    <a:pt x="820" y="65"/>
                    <a:pt x="557" y="12"/>
                    <a:pt x="368" y="4"/>
                  </a:cubicBezTo>
                  <a:cubicBezTo>
                    <a:pt x="325" y="1"/>
                    <a:pt x="282" y="1"/>
                    <a:pt x="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90" name="Google Shape;1990;p49"/>
            <p:cNvSpPr/>
            <p:nvPr/>
          </p:nvSpPr>
          <p:spPr>
            <a:xfrm>
              <a:off x="22800" y="2838975"/>
              <a:ext cx="28200" cy="24975"/>
            </a:xfrm>
            <a:custGeom>
              <a:avLst/>
              <a:gdLst/>
              <a:ahLst/>
              <a:cxnLst/>
              <a:rect l="l" t="t" r="r" b="b"/>
              <a:pathLst>
                <a:path w="1128" h="999" extrusionOk="0">
                  <a:moveTo>
                    <a:pt x="581" y="1"/>
                  </a:moveTo>
                  <a:cubicBezTo>
                    <a:pt x="443" y="14"/>
                    <a:pt x="307" y="44"/>
                    <a:pt x="182" y="93"/>
                  </a:cubicBezTo>
                  <a:cubicBezTo>
                    <a:pt x="118" y="121"/>
                    <a:pt x="58" y="147"/>
                    <a:pt x="0" y="182"/>
                  </a:cubicBezTo>
                  <a:cubicBezTo>
                    <a:pt x="143" y="228"/>
                    <a:pt x="289" y="275"/>
                    <a:pt x="435" y="322"/>
                  </a:cubicBezTo>
                  <a:cubicBezTo>
                    <a:pt x="325" y="507"/>
                    <a:pt x="218" y="696"/>
                    <a:pt x="114" y="888"/>
                  </a:cubicBezTo>
                  <a:cubicBezTo>
                    <a:pt x="175" y="921"/>
                    <a:pt x="236" y="956"/>
                    <a:pt x="296" y="999"/>
                  </a:cubicBezTo>
                  <a:cubicBezTo>
                    <a:pt x="532" y="970"/>
                    <a:pt x="845" y="817"/>
                    <a:pt x="1127" y="639"/>
                  </a:cubicBezTo>
                  <a:cubicBezTo>
                    <a:pt x="1063" y="361"/>
                    <a:pt x="849" y="121"/>
                    <a:pt x="58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91" name="Google Shape;1991;p49"/>
            <p:cNvSpPr/>
            <p:nvPr/>
          </p:nvSpPr>
          <p:spPr>
            <a:xfrm>
              <a:off x="-3775" y="2909925"/>
              <a:ext cx="7700" cy="9575"/>
            </a:xfrm>
            <a:custGeom>
              <a:avLst/>
              <a:gdLst/>
              <a:ahLst/>
              <a:cxnLst/>
              <a:rect l="l" t="t" r="r" b="b"/>
              <a:pathLst>
                <a:path w="308" h="383" extrusionOk="0">
                  <a:moveTo>
                    <a:pt x="308" y="1"/>
                  </a:moveTo>
                  <a:cubicBezTo>
                    <a:pt x="208" y="76"/>
                    <a:pt x="104" y="150"/>
                    <a:pt x="0" y="222"/>
                  </a:cubicBezTo>
                  <a:cubicBezTo>
                    <a:pt x="58" y="279"/>
                    <a:pt x="115" y="333"/>
                    <a:pt x="179" y="382"/>
                  </a:cubicBezTo>
                  <a:cubicBezTo>
                    <a:pt x="218" y="254"/>
                    <a:pt x="265" y="129"/>
                    <a:pt x="30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-6975" y="2857175"/>
              <a:ext cx="26125" cy="58325"/>
            </a:xfrm>
            <a:custGeom>
              <a:avLst/>
              <a:gdLst/>
              <a:ahLst/>
              <a:cxnLst/>
              <a:rect l="l" t="t" r="r" b="b"/>
              <a:pathLst>
                <a:path w="1045" h="2333" extrusionOk="0">
                  <a:moveTo>
                    <a:pt x="735" y="0"/>
                  </a:moveTo>
                  <a:cubicBezTo>
                    <a:pt x="714" y="10"/>
                    <a:pt x="699" y="25"/>
                    <a:pt x="692" y="43"/>
                  </a:cubicBezTo>
                  <a:cubicBezTo>
                    <a:pt x="671" y="82"/>
                    <a:pt x="653" y="121"/>
                    <a:pt x="632" y="160"/>
                  </a:cubicBezTo>
                  <a:cubicBezTo>
                    <a:pt x="667" y="107"/>
                    <a:pt x="703" y="53"/>
                    <a:pt x="735" y="0"/>
                  </a:cubicBezTo>
                  <a:close/>
                  <a:moveTo>
                    <a:pt x="607" y="214"/>
                  </a:moveTo>
                  <a:lnTo>
                    <a:pt x="607" y="214"/>
                  </a:lnTo>
                  <a:cubicBezTo>
                    <a:pt x="442" y="545"/>
                    <a:pt x="278" y="877"/>
                    <a:pt x="118" y="1209"/>
                  </a:cubicBezTo>
                  <a:cubicBezTo>
                    <a:pt x="289" y="1476"/>
                    <a:pt x="286" y="1865"/>
                    <a:pt x="0" y="2189"/>
                  </a:cubicBezTo>
                  <a:cubicBezTo>
                    <a:pt x="39" y="2235"/>
                    <a:pt x="82" y="2286"/>
                    <a:pt x="128" y="2332"/>
                  </a:cubicBezTo>
                  <a:cubicBezTo>
                    <a:pt x="232" y="2260"/>
                    <a:pt x="336" y="2186"/>
                    <a:pt x="436" y="2111"/>
                  </a:cubicBezTo>
                  <a:cubicBezTo>
                    <a:pt x="614" y="1618"/>
                    <a:pt x="816" y="1138"/>
                    <a:pt x="1045" y="663"/>
                  </a:cubicBezTo>
                  <a:cubicBezTo>
                    <a:pt x="938" y="634"/>
                    <a:pt x="834" y="592"/>
                    <a:pt x="757" y="532"/>
                  </a:cubicBezTo>
                  <a:cubicBezTo>
                    <a:pt x="667" y="467"/>
                    <a:pt x="571" y="335"/>
                    <a:pt x="607" y="21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93" name="Google Shape;1993;p49"/>
            <p:cNvSpPr/>
            <p:nvPr/>
          </p:nvSpPr>
          <p:spPr>
            <a:xfrm>
              <a:off x="700" y="2875350"/>
              <a:ext cx="50825" cy="57350"/>
            </a:xfrm>
            <a:custGeom>
              <a:avLst/>
              <a:gdLst/>
              <a:ahLst/>
              <a:cxnLst/>
              <a:rect l="l" t="t" r="r" b="b"/>
              <a:pathLst>
                <a:path w="2033" h="2294" extrusionOk="0">
                  <a:moveTo>
                    <a:pt x="1744" y="1"/>
                  </a:moveTo>
                  <a:cubicBezTo>
                    <a:pt x="1737" y="7"/>
                    <a:pt x="1729" y="14"/>
                    <a:pt x="1726" y="19"/>
                  </a:cubicBezTo>
                  <a:cubicBezTo>
                    <a:pt x="1227" y="511"/>
                    <a:pt x="692" y="967"/>
                    <a:pt x="129" y="1384"/>
                  </a:cubicBezTo>
                  <a:cubicBezTo>
                    <a:pt x="86" y="1512"/>
                    <a:pt x="39" y="1637"/>
                    <a:pt x="0" y="1765"/>
                  </a:cubicBezTo>
                  <a:cubicBezTo>
                    <a:pt x="343" y="2054"/>
                    <a:pt x="788" y="2293"/>
                    <a:pt x="1006" y="2293"/>
                  </a:cubicBezTo>
                  <a:cubicBezTo>
                    <a:pt x="1066" y="2293"/>
                    <a:pt x="1109" y="2275"/>
                    <a:pt x="1126" y="2236"/>
                  </a:cubicBezTo>
                  <a:cubicBezTo>
                    <a:pt x="1405" y="1673"/>
                    <a:pt x="1683" y="1110"/>
                    <a:pt x="1961" y="546"/>
                  </a:cubicBezTo>
                  <a:cubicBezTo>
                    <a:pt x="2033" y="404"/>
                    <a:pt x="1926" y="200"/>
                    <a:pt x="174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94" name="Google Shape;1994;p49"/>
            <p:cNvSpPr/>
            <p:nvPr/>
          </p:nvSpPr>
          <p:spPr>
            <a:xfrm>
              <a:off x="3900" y="2873650"/>
              <a:ext cx="40400" cy="36300"/>
            </a:xfrm>
            <a:custGeom>
              <a:avLst/>
              <a:gdLst/>
              <a:ahLst/>
              <a:cxnLst/>
              <a:rect l="l" t="t" r="r" b="b"/>
              <a:pathLst>
                <a:path w="1616" h="1452" extrusionOk="0">
                  <a:moveTo>
                    <a:pt x="1548" y="1"/>
                  </a:moveTo>
                  <a:cubicBezTo>
                    <a:pt x="1391" y="44"/>
                    <a:pt x="1224" y="57"/>
                    <a:pt x="1059" y="57"/>
                  </a:cubicBezTo>
                  <a:cubicBezTo>
                    <a:pt x="1016" y="57"/>
                    <a:pt x="974" y="57"/>
                    <a:pt x="931" y="54"/>
                  </a:cubicBezTo>
                  <a:cubicBezTo>
                    <a:pt x="835" y="51"/>
                    <a:pt x="720" y="36"/>
                    <a:pt x="610" y="4"/>
                  </a:cubicBezTo>
                  <a:cubicBezTo>
                    <a:pt x="381" y="479"/>
                    <a:pt x="179" y="959"/>
                    <a:pt x="1" y="1452"/>
                  </a:cubicBezTo>
                  <a:cubicBezTo>
                    <a:pt x="564" y="1035"/>
                    <a:pt x="1099" y="579"/>
                    <a:pt x="1598" y="87"/>
                  </a:cubicBezTo>
                  <a:cubicBezTo>
                    <a:pt x="1601" y="82"/>
                    <a:pt x="1609" y="75"/>
                    <a:pt x="1616" y="69"/>
                  </a:cubicBezTo>
                  <a:lnTo>
                    <a:pt x="15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95" name="Google Shape;1995;p49"/>
            <p:cNvSpPr/>
            <p:nvPr/>
          </p:nvSpPr>
          <p:spPr>
            <a:xfrm>
              <a:off x="-12050" y="2887375"/>
              <a:ext cx="12325" cy="24550"/>
            </a:xfrm>
            <a:custGeom>
              <a:avLst/>
              <a:gdLst/>
              <a:ahLst/>
              <a:cxnLst/>
              <a:rect l="l" t="t" r="r" b="b"/>
              <a:pathLst>
                <a:path w="493" h="982" extrusionOk="0">
                  <a:moveTo>
                    <a:pt x="321" y="1"/>
                  </a:moveTo>
                  <a:lnTo>
                    <a:pt x="321" y="1"/>
                  </a:lnTo>
                  <a:cubicBezTo>
                    <a:pt x="236" y="175"/>
                    <a:pt x="147" y="351"/>
                    <a:pt x="61" y="525"/>
                  </a:cubicBezTo>
                  <a:cubicBezTo>
                    <a:pt x="0" y="646"/>
                    <a:pt x="68" y="810"/>
                    <a:pt x="203" y="981"/>
                  </a:cubicBezTo>
                  <a:cubicBezTo>
                    <a:pt x="489" y="657"/>
                    <a:pt x="492" y="268"/>
                    <a:pt x="32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96" name="Google Shape;1996;p49"/>
            <p:cNvSpPr/>
            <p:nvPr/>
          </p:nvSpPr>
          <p:spPr>
            <a:xfrm>
              <a:off x="7275" y="2857075"/>
              <a:ext cx="17325" cy="16700"/>
            </a:xfrm>
            <a:custGeom>
              <a:avLst/>
              <a:gdLst/>
              <a:ahLst/>
              <a:cxnLst/>
              <a:rect l="l" t="t" r="r" b="b"/>
              <a:pathLst>
                <a:path w="693" h="668" extrusionOk="0">
                  <a:moveTo>
                    <a:pt x="175" y="1"/>
                  </a:moveTo>
                  <a:cubicBezTo>
                    <a:pt x="172" y="1"/>
                    <a:pt x="169" y="4"/>
                    <a:pt x="165" y="4"/>
                  </a:cubicBezTo>
                  <a:cubicBezTo>
                    <a:pt x="133" y="57"/>
                    <a:pt x="97" y="111"/>
                    <a:pt x="62" y="164"/>
                  </a:cubicBezTo>
                  <a:cubicBezTo>
                    <a:pt x="54" y="182"/>
                    <a:pt x="44" y="200"/>
                    <a:pt x="37" y="218"/>
                  </a:cubicBezTo>
                  <a:cubicBezTo>
                    <a:pt x="1" y="339"/>
                    <a:pt x="97" y="471"/>
                    <a:pt x="187" y="536"/>
                  </a:cubicBezTo>
                  <a:cubicBezTo>
                    <a:pt x="264" y="596"/>
                    <a:pt x="368" y="638"/>
                    <a:pt x="475" y="667"/>
                  </a:cubicBezTo>
                  <a:cubicBezTo>
                    <a:pt x="546" y="525"/>
                    <a:pt x="618" y="386"/>
                    <a:pt x="692" y="243"/>
                  </a:cubicBezTo>
                  <a:cubicBezTo>
                    <a:pt x="518" y="164"/>
                    <a:pt x="347" y="82"/>
                    <a:pt x="17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97" name="Google Shape;1997;p49"/>
            <p:cNvSpPr/>
            <p:nvPr/>
          </p:nvSpPr>
          <p:spPr>
            <a:xfrm>
              <a:off x="19125" y="2863125"/>
              <a:ext cx="23475" cy="11975"/>
            </a:xfrm>
            <a:custGeom>
              <a:avLst/>
              <a:gdLst/>
              <a:ahLst/>
              <a:cxnLst/>
              <a:rect l="l" t="t" r="r" b="b"/>
              <a:pathLst>
                <a:path w="939" h="479" extrusionOk="0">
                  <a:moveTo>
                    <a:pt x="218" y="1"/>
                  </a:moveTo>
                  <a:cubicBezTo>
                    <a:pt x="144" y="144"/>
                    <a:pt x="72" y="283"/>
                    <a:pt x="1" y="425"/>
                  </a:cubicBezTo>
                  <a:cubicBezTo>
                    <a:pt x="111" y="457"/>
                    <a:pt x="226" y="472"/>
                    <a:pt x="322" y="475"/>
                  </a:cubicBezTo>
                  <a:cubicBezTo>
                    <a:pt x="365" y="478"/>
                    <a:pt x="407" y="478"/>
                    <a:pt x="450" y="478"/>
                  </a:cubicBezTo>
                  <a:cubicBezTo>
                    <a:pt x="615" y="478"/>
                    <a:pt x="782" y="465"/>
                    <a:pt x="939" y="422"/>
                  </a:cubicBezTo>
                  <a:cubicBezTo>
                    <a:pt x="796" y="283"/>
                    <a:pt x="621" y="144"/>
                    <a:pt x="443" y="33"/>
                  </a:cubicBezTo>
                  <a:cubicBezTo>
                    <a:pt x="422" y="33"/>
                    <a:pt x="397" y="37"/>
                    <a:pt x="376" y="37"/>
                  </a:cubicBezTo>
                  <a:cubicBezTo>
                    <a:pt x="322" y="37"/>
                    <a:pt x="276" y="26"/>
                    <a:pt x="236" y="8"/>
                  </a:cubicBezTo>
                  <a:cubicBezTo>
                    <a:pt x="229" y="4"/>
                    <a:pt x="226" y="4"/>
                    <a:pt x="21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98" name="Google Shape;1998;p49"/>
            <p:cNvSpPr/>
            <p:nvPr/>
          </p:nvSpPr>
          <p:spPr>
            <a:xfrm>
              <a:off x="11650" y="2856800"/>
              <a:ext cx="14025" cy="6350"/>
            </a:xfrm>
            <a:custGeom>
              <a:avLst/>
              <a:gdLst/>
              <a:ahLst/>
              <a:cxnLst/>
              <a:rect l="l" t="t" r="r" b="b"/>
              <a:pathLst>
                <a:path w="561" h="254" extrusionOk="0">
                  <a:moveTo>
                    <a:pt x="68" y="1"/>
                  </a:moveTo>
                  <a:cubicBezTo>
                    <a:pt x="40" y="1"/>
                    <a:pt x="18" y="4"/>
                    <a:pt x="0" y="12"/>
                  </a:cubicBezTo>
                  <a:cubicBezTo>
                    <a:pt x="172" y="93"/>
                    <a:pt x="343" y="175"/>
                    <a:pt x="517" y="254"/>
                  </a:cubicBezTo>
                  <a:cubicBezTo>
                    <a:pt x="532" y="229"/>
                    <a:pt x="546" y="200"/>
                    <a:pt x="560" y="175"/>
                  </a:cubicBezTo>
                  <a:cubicBezTo>
                    <a:pt x="364" y="68"/>
                    <a:pt x="183" y="1"/>
                    <a:pt x="6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1999" name="Google Shape;1999;p49"/>
            <p:cNvSpPr/>
            <p:nvPr/>
          </p:nvSpPr>
          <p:spPr>
            <a:xfrm>
              <a:off x="24575" y="2861175"/>
              <a:ext cx="5650" cy="2875"/>
            </a:xfrm>
            <a:custGeom>
              <a:avLst/>
              <a:gdLst/>
              <a:ahLst/>
              <a:cxnLst/>
              <a:rect l="l" t="t" r="r" b="b"/>
              <a:pathLst>
                <a:path w="226" h="115" extrusionOk="0">
                  <a:moveTo>
                    <a:pt x="43" y="0"/>
                  </a:moveTo>
                  <a:cubicBezTo>
                    <a:pt x="29" y="25"/>
                    <a:pt x="15" y="54"/>
                    <a:pt x="0" y="79"/>
                  </a:cubicBezTo>
                  <a:cubicBezTo>
                    <a:pt x="8" y="82"/>
                    <a:pt x="11" y="82"/>
                    <a:pt x="18" y="86"/>
                  </a:cubicBezTo>
                  <a:cubicBezTo>
                    <a:pt x="58" y="104"/>
                    <a:pt x="104" y="115"/>
                    <a:pt x="158" y="115"/>
                  </a:cubicBezTo>
                  <a:cubicBezTo>
                    <a:pt x="179" y="115"/>
                    <a:pt x="204" y="111"/>
                    <a:pt x="225" y="111"/>
                  </a:cubicBezTo>
                  <a:cubicBezTo>
                    <a:pt x="165" y="68"/>
                    <a:pt x="104" y="33"/>
                    <a:pt x="4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0D5F7"/>
                </a:solidFill>
              </a:endParaRPr>
            </a:p>
          </p:txBody>
        </p:sp>
      </p:grpSp>
      <p:sp>
        <p:nvSpPr>
          <p:cNvPr id="2000" name="Google Shape;2000;p49"/>
          <p:cNvSpPr/>
          <p:nvPr/>
        </p:nvSpPr>
        <p:spPr>
          <a:xfrm>
            <a:off x="2081375" y="2453917"/>
            <a:ext cx="151875" cy="470890"/>
          </a:xfrm>
          <a:custGeom>
            <a:avLst/>
            <a:gdLst/>
            <a:ahLst/>
            <a:cxnLst/>
            <a:rect l="l" t="t" r="r" b="b"/>
            <a:pathLst>
              <a:path w="6075" h="24500" extrusionOk="0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1" name="Google Shape;2001;p49"/>
          <p:cNvSpPr/>
          <p:nvPr/>
        </p:nvSpPr>
        <p:spPr>
          <a:xfrm>
            <a:off x="6989725" y="2466558"/>
            <a:ext cx="151875" cy="470890"/>
          </a:xfrm>
          <a:custGeom>
            <a:avLst/>
            <a:gdLst/>
            <a:ahLst/>
            <a:cxnLst/>
            <a:rect l="l" t="t" r="r" b="b"/>
            <a:pathLst>
              <a:path w="6075" h="24500" extrusionOk="0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2" name="Google Shape;2002;p49"/>
          <p:cNvSpPr/>
          <p:nvPr/>
        </p:nvSpPr>
        <p:spPr>
          <a:xfrm flipH="1">
            <a:off x="4535550" y="2466558"/>
            <a:ext cx="151875" cy="470890"/>
          </a:xfrm>
          <a:custGeom>
            <a:avLst/>
            <a:gdLst/>
            <a:ahLst/>
            <a:cxnLst/>
            <a:rect l="l" t="t" r="r" b="b"/>
            <a:pathLst>
              <a:path w="6075" h="24500" extrusionOk="0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3" name="Google Shape;2003;p49"/>
          <p:cNvSpPr/>
          <p:nvPr/>
        </p:nvSpPr>
        <p:spPr>
          <a:xfrm flipH="1">
            <a:off x="5679050" y="3213641"/>
            <a:ext cx="151875" cy="464520"/>
          </a:xfrm>
          <a:custGeom>
            <a:avLst/>
            <a:gdLst/>
            <a:ahLst/>
            <a:cxnLst/>
            <a:rect l="l" t="t" r="r" b="b"/>
            <a:pathLst>
              <a:path w="6075" h="24500" extrusionOk="0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4" name="Google Shape;2004;p49"/>
          <p:cNvSpPr/>
          <p:nvPr/>
        </p:nvSpPr>
        <p:spPr>
          <a:xfrm>
            <a:off x="3263475" y="3223000"/>
            <a:ext cx="151875" cy="464520"/>
          </a:xfrm>
          <a:custGeom>
            <a:avLst/>
            <a:gdLst/>
            <a:ahLst/>
            <a:cxnLst/>
            <a:rect l="l" t="t" r="r" b="b"/>
            <a:pathLst>
              <a:path w="6075" h="24500" extrusionOk="0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Google Shape;1960;p49">
            <a:extLst>
              <a:ext uri="{FF2B5EF4-FFF2-40B4-BE49-F238E27FC236}">
                <a16:creationId xmlns:a16="http://schemas.microsoft.com/office/drawing/2014/main" id="{6E10708E-ADB5-4223-8F86-46418A94770D}"/>
              </a:ext>
            </a:extLst>
          </p:cNvPr>
          <p:cNvSpPr txBox="1"/>
          <p:nvPr/>
        </p:nvSpPr>
        <p:spPr>
          <a:xfrm>
            <a:off x="2509374" y="3785393"/>
            <a:ext cx="1811951" cy="51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8000" lvl="0" indent="-108000" rtl="0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프로젝트 컨셉에 맞는 </a:t>
            </a: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KVM Server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및 인스턴스의</a:t>
            </a: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시스템 리소스 사용량 모니터링</a:t>
            </a: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기능 구현</a:t>
            </a: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또는 개발</a:t>
            </a:r>
            <a:endParaRPr sz="105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uli"/>
              <a:sym typeface="Muli"/>
            </a:endParaRPr>
          </a:p>
        </p:txBody>
      </p:sp>
      <p:sp>
        <p:nvSpPr>
          <p:cNvPr id="62" name="Google Shape;1960;p49">
            <a:extLst>
              <a:ext uri="{FF2B5EF4-FFF2-40B4-BE49-F238E27FC236}">
                <a16:creationId xmlns:a16="http://schemas.microsoft.com/office/drawing/2014/main" id="{37772214-D7C9-4676-89D2-7641589B0285}"/>
              </a:ext>
            </a:extLst>
          </p:cNvPr>
          <p:cNvSpPr txBox="1"/>
          <p:nvPr/>
        </p:nvSpPr>
        <p:spPr>
          <a:xfrm>
            <a:off x="3781449" y="1836282"/>
            <a:ext cx="1811951" cy="51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8000" lvl="0" indent="-108000" rtl="0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프로젝트 컨셉에 맞는 </a:t>
            </a: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KVM Server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및 인스턴스의</a:t>
            </a: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시스템 리소스 사용량 모니터링</a:t>
            </a: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기능 구현</a:t>
            </a: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또는 개발</a:t>
            </a:r>
            <a:endParaRPr sz="105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uli"/>
              <a:sym typeface="Muli"/>
            </a:endParaRPr>
          </a:p>
        </p:txBody>
      </p:sp>
      <p:sp>
        <p:nvSpPr>
          <p:cNvPr id="63" name="Google Shape;1960;p49">
            <a:extLst>
              <a:ext uri="{FF2B5EF4-FFF2-40B4-BE49-F238E27FC236}">
                <a16:creationId xmlns:a16="http://schemas.microsoft.com/office/drawing/2014/main" id="{4F69FB57-1377-4CFC-969F-CEF486FAAA57}"/>
              </a:ext>
            </a:extLst>
          </p:cNvPr>
          <p:cNvSpPr txBox="1"/>
          <p:nvPr/>
        </p:nvSpPr>
        <p:spPr>
          <a:xfrm>
            <a:off x="4935817" y="3752863"/>
            <a:ext cx="2252803" cy="9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8000" lvl="0" indent="-108000" rtl="0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웹 방화벽 적용 </a:t>
            </a:r>
            <a:endParaRPr lang="en-US" altLang="ko-KR" sz="105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uli"/>
              <a:sym typeface="Muli"/>
            </a:endParaRPr>
          </a:p>
          <a:p>
            <a:pPr marL="108000" lvl="0" indent="-108000" rtl="0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인스턴스로의 부하 분산 기능 적용</a:t>
            </a:r>
            <a:endParaRPr lang="en-US" altLang="ko-KR" sz="105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uli"/>
              <a:sym typeface="Muli"/>
            </a:endParaRPr>
          </a:p>
          <a:p>
            <a:pPr marL="108000" lvl="0" indent="-108000" rtl="0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웹 방화벽과 부하 분산 기능</a:t>
            </a:r>
            <a: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 </a:t>
            </a: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패키지</a:t>
            </a:r>
            <a:br>
              <a:rPr lang="en-US" altLang="ko-KR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</a:b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사용시 발생하는 시스템 충돌 이슈 해결</a:t>
            </a:r>
            <a:endParaRPr lang="en-US" altLang="ko-KR" sz="105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uli"/>
              <a:sym typeface="Muli"/>
            </a:endParaRPr>
          </a:p>
          <a:p>
            <a:pPr marL="108000" lvl="0" indent="-108000" rtl="0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그 외 기타 크고 작은 트러블 슈팅</a:t>
            </a:r>
            <a:endParaRPr lang="en-US" altLang="ko-KR" sz="105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uli"/>
              <a:sym typeface="Muli"/>
            </a:endParaRPr>
          </a:p>
        </p:txBody>
      </p:sp>
      <p:sp>
        <p:nvSpPr>
          <p:cNvPr id="64" name="Google Shape;1960;p49">
            <a:extLst>
              <a:ext uri="{FF2B5EF4-FFF2-40B4-BE49-F238E27FC236}">
                <a16:creationId xmlns:a16="http://schemas.microsoft.com/office/drawing/2014/main" id="{27E2B66B-14FC-4975-9CD4-9D949B75627B}"/>
              </a:ext>
            </a:extLst>
          </p:cNvPr>
          <p:cNvSpPr txBox="1"/>
          <p:nvPr/>
        </p:nvSpPr>
        <p:spPr>
          <a:xfrm>
            <a:off x="6453905" y="1981347"/>
            <a:ext cx="2252803" cy="374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8000" lvl="0" indent="-108000" rtl="0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서비스 안정화 및 점검</a:t>
            </a:r>
            <a:endParaRPr lang="en-US" altLang="ko-KR" sz="105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uli"/>
              <a:sym typeface="Muli"/>
            </a:endParaRPr>
          </a:p>
          <a:p>
            <a:pPr marL="108000" lvl="0" indent="-108000" rtl="0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dk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Muli"/>
                <a:sym typeface="Muli"/>
              </a:rPr>
              <a:t>최종 보고서 작성</a:t>
            </a:r>
            <a:endParaRPr lang="en-US" altLang="ko-KR" sz="1050" dirty="0">
              <a:solidFill>
                <a:schemeClr val="dk2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Muli"/>
              <a:sym typeface="Muli"/>
            </a:endParaRPr>
          </a:p>
        </p:txBody>
      </p:sp>
      <p:grpSp>
        <p:nvGrpSpPr>
          <p:cNvPr id="71" name="Google Shape;820;p30">
            <a:extLst>
              <a:ext uri="{FF2B5EF4-FFF2-40B4-BE49-F238E27FC236}">
                <a16:creationId xmlns:a16="http://schemas.microsoft.com/office/drawing/2014/main" id="{5F473523-4792-49DC-80F7-C091FB48E18A}"/>
              </a:ext>
            </a:extLst>
          </p:cNvPr>
          <p:cNvGrpSpPr/>
          <p:nvPr/>
        </p:nvGrpSpPr>
        <p:grpSpPr>
          <a:xfrm>
            <a:off x="699619" y="982416"/>
            <a:ext cx="3389210" cy="176025"/>
            <a:chOff x="4345425" y="2175475"/>
            <a:chExt cx="800750" cy="176025"/>
          </a:xfrm>
        </p:grpSpPr>
        <p:sp>
          <p:nvSpPr>
            <p:cNvPr id="72" name="Google Shape;821;p30">
              <a:extLst>
                <a:ext uri="{FF2B5EF4-FFF2-40B4-BE49-F238E27FC236}">
                  <a16:creationId xmlns:a16="http://schemas.microsoft.com/office/drawing/2014/main" id="{1DB1758F-20E8-4064-923C-50E91823F22C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22;p30">
              <a:extLst>
                <a:ext uri="{FF2B5EF4-FFF2-40B4-BE49-F238E27FC236}">
                  <a16:creationId xmlns:a16="http://schemas.microsoft.com/office/drawing/2014/main" id="{31C413EE-60F1-454E-A075-0FEF0BF425A8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2249;p53">
            <a:extLst>
              <a:ext uri="{FF2B5EF4-FFF2-40B4-BE49-F238E27FC236}">
                <a16:creationId xmlns:a16="http://schemas.microsoft.com/office/drawing/2014/main" id="{6143AA7B-1F4E-4066-A4C7-831B55702379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4824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sz="28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일정 계획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875F13-4575-48DF-B84F-7D2742858EE3}"/>
              </a:ext>
            </a:extLst>
          </p:cNvPr>
          <p:cNvSpPr txBox="1"/>
          <p:nvPr/>
        </p:nvSpPr>
        <p:spPr>
          <a:xfrm>
            <a:off x="494955" y="27636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03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절차 및 방법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B5356C1-D79C-4816-AEF4-F1448C8EC71F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55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34"/>
          <p:cNvGrpSpPr/>
          <p:nvPr/>
        </p:nvGrpSpPr>
        <p:grpSpPr>
          <a:xfrm>
            <a:off x="2883085" y="3523739"/>
            <a:ext cx="3377828" cy="1079750"/>
            <a:chOff x="4319250" y="3137000"/>
            <a:chExt cx="885825" cy="524125"/>
          </a:xfrm>
        </p:grpSpPr>
        <p:sp>
          <p:nvSpPr>
            <p:cNvPr id="990" name="Google Shape;990;p34"/>
            <p:cNvSpPr/>
            <p:nvPr/>
          </p:nvSpPr>
          <p:spPr>
            <a:xfrm>
              <a:off x="4334525" y="3137000"/>
              <a:ext cx="816875" cy="145250"/>
            </a:xfrm>
            <a:custGeom>
              <a:avLst/>
              <a:gdLst/>
              <a:ahLst/>
              <a:cxnLst/>
              <a:rect l="l" t="t" r="r" b="b"/>
              <a:pathLst>
                <a:path w="32675" h="5810" extrusionOk="0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356675" y="3182825"/>
              <a:ext cx="798275" cy="129275"/>
            </a:xfrm>
            <a:custGeom>
              <a:avLst/>
              <a:gdLst/>
              <a:ahLst/>
              <a:cxnLst/>
              <a:rect l="l" t="t" r="r" b="b"/>
              <a:pathLst>
                <a:path w="31931" h="5171" extrusionOk="0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345775" y="3233150"/>
              <a:ext cx="859300" cy="100300"/>
            </a:xfrm>
            <a:custGeom>
              <a:avLst/>
              <a:gdLst/>
              <a:ahLst/>
              <a:cxnLst/>
              <a:rect l="l" t="t" r="r" b="b"/>
              <a:pathLst>
                <a:path w="34372" h="4012" extrusionOk="0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359800" y="3270500"/>
              <a:ext cx="768200" cy="83975"/>
            </a:xfrm>
            <a:custGeom>
              <a:avLst/>
              <a:gdLst/>
              <a:ahLst/>
              <a:cxnLst/>
              <a:rect l="l" t="t" r="r" b="b"/>
              <a:pathLst>
                <a:path w="30728" h="3359" extrusionOk="0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4326650" y="3282500"/>
              <a:ext cx="830850" cy="180500"/>
            </a:xfrm>
            <a:custGeom>
              <a:avLst/>
              <a:gdLst/>
              <a:ahLst/>
              <a:cxnLst/>
              <a:rect l="l" t="t" r="r" b="b"/>
              <a:pathLst>
                <a:path w="33234" h="7220" extrusionOk="0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319250" y="3360925"/>
              <a:ext cx="817050" cy="79000"/>
            </a:xfrm>
            <a:custGeom>
              <a:avLst/>
              <a:gdLst/>
              <a:ahLst/>
              <a:cxnLst/>
              <a:rect l="l" t="t" r="r" b="b"/>
              <a:pathLst>
                <a:path w="32682" h="3160" extrusionOk="0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359800" y="3368900"/>
              <a:ext cx="757150" cy="121750"/>
            </a:xfrm>
            <a:custGeom>
              <a:avLst/>
              <a:gdLst/>
              <a:ahLst/>
              <a:cxnLst/>
              <a:rect l="l" t="t" r="r" b="b"/>
              <a:pathLst>
                <a:path w="30286" h="4870" extrusionOk="0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4369825" y="3442375"/>
              <a:ext cx="758625" cy="151550"/>
            </a:xfrm>
            <a:custGeom>
              <a:avLst/>
              <a:gdLst/>
              <a:ahLst/>
              <a:cxnLst/>
              <a:rect l="l" t="t" r="r" b="b"/>
              <a:pathLst>
                <a:path w="30345" h="6062" extrusionOk="0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409400" y="3507550"/>
              <a:ext cx="682250" cy="94025"/>
            </a:xfrm>
            <a:custGeom>
              <a:avLst/>
              <a:gdLst/>
              <a:ahLst/>
              <a:cxnLst/>
              <a:rect l="l" t="t" r="r" b="b"/>
              <a:pathLst>
                <a:path w="27290" h="3761" extrusionOk="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27875" y="3557000"/>
              <a:ext cx="818000" cy="104125"/>
            </a:xfrm>
            <a:custGeom>
              <a:avLst/>
              <a:gdLst/>
              <a:ahLst/>
              <a:cxnLst/>
              <a:rect l="l" t="t" r="r" b="b"/>
              <a:pathLst>
                <a:path w="32720" h="4165" extrusionOk="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492625" y="3568500"/>
              <a:ext cx="516700" cy="88850"/>
            </a:xfrm>
            <a:custGeom>
              <a:avLst/>
              <a:gdLst/>
              <a:ahLst/>
              <a:cxnLst/>
              <a:rect l="l" t="t" r="r" b="b"/>
              <a:pathLst>
                <a:path w="20668" h="3554" extrusionOk="0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34"/>
          <p:cNvSpPr txBox="1">
            <a:spLocks noGrp="1"/>
          </p:cNvSpPr>
          <p:nvPr>
            <p:ph type="subTitle" idx="1"/>
          </p:nvPr>
        </p:nvSpPr>
        <p:spPr>
          <a:xfrm>
            <a:off x="2973153" y="3648238"/>
            <a:ext cx="3161201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수행 결과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브리핑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title" idx="2"/>
          </p:nvPr>
        </p:nvSpPr>
        <p:spPr>
          <a:xfrm>
            <a:off x="3843750" y="591063"/>
            <a:ext cx="14565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grpSp>
        <p:nvGrpSpPr>
          <p:cNvPr id="1004" name="Google Shape;1004;p34"/>
          <p:cNvGrpSpPr/>
          <p:nvPr/>
        </p:nvGrpSpPr>
        <p:grpSpPr>
          <a:xfrm rot="372491" flipH="1">
            <a:off x="1097518" y="3478413"/>
            <a:ext cx="595061" cy="675849"/>
            <a:chOff x="5464100" y="4208075"/>
            <a:chExt cx="494625" cy="579650"/>
          </a:xfrm>
        </p:grpSpPr>
        <p:sp>
          <p:nvSpPr>
            <p:cNvPr id="1005" name="Google Shape;1005;p34"/>
            <p:cNvSpPr/>
            <p:nvPr/>
          </p:nvSpPr>
          <p:spPr>
            <a:xfrm>
              <a:off x="5594650" y="4504850"/>
              <a:ext cx="341250" cy="255800"/>
            </a:xfrm>
            <a:custGeom>
              <a:avLst/>
              <a:gdLst/>
              <a:ahLst/>
              <a:cxnLst/>
              <a:rect l="l" t="t" r="r" b="b"/>
              <a:pathLst>
                <a:path w="13650" h="10232" extrusionOk="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518750" y="4363750"/>
              <a:ext cx="340700" cy="255675"/>
            </a:xfrm>
            <a:custGeom>
              <a:avLst/>
              <a:gdLst/>
              <a:ahLst/>
              <a:cxnLst/>
              <a:rect l="l" t="t" r="r" b="b"/>
              <a:pathLst>
                <a:path w="13628" h="10227" extrusionOk="0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475950" y="4235275"/>
              <a:ext cx="281925" cy="269375"/>
            </a:xfrm>
            <a:custGeom>
              <a:avLst/>
              <a:gdLst/>
              <a:ahLst/>
              <a:cxnLst/>
              <a:rect l="l" t="t" r="r" b="b"/>
              <a:pathLst>
                <a:path w="11277" h="10775" extrusionOk="0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5717000" y="4421125"/>
              <a:ext cx="42000" cy="94525"/>
            </a:xfrm>
            <a:custGeom>
              <a:avLst/>
              <a:gdLst/>
              <a:ahLst/>
              <a:cxnLst/>
              <a:rect l="l" t="t" r="r" b="b"/>
              <a:pathLst>
                <a:path w="1680" h="3781" extrusionOk="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750000" y="4392700"/>
              <a:ext cx="46925" cy="98950"/>
            </a:xfrm>
            <a:custGeom>
              <a:avLst/>
              <a:gdLst/>
              <a:ahLst/>
              <a:cxnLst/>
              <a:rect l="l" t="t" r="r" b="b"/>
              <a:pathLst>
                <a:path w="1877" h="3958" extrusionOk="0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5795175" y="4403700"/>
              <a:ext cx="30450" cy="52625"/>
            </a:xfrm>
            <a:custGeom>
              <a:avLst/>
              <a:gdLst/>
              <a:ahLst/>
              <a:cxnLst/>
              <a:rect l="l" t="t" r="r" b="b"/>
              <a:pathLst>
                <a:path w="1218" h="2105" extrusionOk="0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5783525" y="4580275"/>
              <a:ext cx="38225" cy="81675"/>
            </a:xfrm>
            <a:custGeom>
              <a:avLst/>
              <a:gdLst/>
              <a:ahLst/>
              <a:cxnLst/>
              <a:rect l="l" t="t" r="r" b="b"/>
              <a:pathLst>
                <a:path w="1529" h="3267" extrusionOk="0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5824600" y="4544075"/>
              <a:ext cx="49675" cy="96575"/>
            </a:xfrm>
            <a:custGeom>
              <a:avLst/>
              <a:gdLst/>
              <a:ahLst/>
              <a:cxnLst/>
              <a:rect l="l" t="t" r="r" b="b"/>
              <a:pathLst>
                <a:path w="1987" h="3863" extrusionOk="0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5876375" y="4540750"/>
              <a:ext cx="23725" cy="54675"/>
            </a:xfrm>
            <a:custGeom>
              <a:avLst/>
              <a:gdLst/>
              <a:ahLst/>
              <a:cxnLst/>
              <a:rect l="l" t="t" r="r" b="b"/>
              <a:pathLst>
                <a:path w="949" h="2187" extrusionOk="0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5464100" y="4208075"/>
              <a:ext cx="334850" cy="317675"/>
            </a:xfrm>
            <a:custGeom>
              <a:avLst/>
              <a:gdLst/>
              <a:ahLst/>
              <a:cxnLst/>
              <a:rect l="l" t="t" r="r" b="b"/>
              <a:pathLst>
                <a:path w="13394" h="12707" extrusionOk="0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5495775" y="4342975"/>
              <a:ext cx="376800" cy="309500"/>
            </a:xfrm>
            <a:custGeom>
              <a:avLst/>
              <a:gdLst/>
              <a:ahLst/>
              <a:cxnLst/>
              <a:rect l="l" t="t" r="r" b="b"/>
              <a:pathLst>
                <a:path w="15072" h="12380" extrusionOk="0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5582050" y="4477650"/>
              <a:ext cx="376675" cy="310075"/>
            </a:xfrm>
            <a:custGeom>
              <a:avLst/>
              <a:gdLst/>
              <a:ahLst/>
              <a:cxnLst/>
              <a:rect l="l" t="t" r="r" b="b"/>
              <a:pathLst>
                <a:path w="15067" h="12403" extrusionOk="0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4"/>
          <p:cNvGrpSpPr/>
          <p:nvPr/>
        </p:nvGrpSpPr>
        <p:grpSpPr>
          <a:xfrm rot="9456294">
            <a:off x="6849678" y="3273665"/>
            <a:ext cx="2306042" cy="512923"/>
            <a:chOff x="7051300" y="3461525"/>
            <a:chExt cx="2305989" cy="512912"/>
          </a:xfrm>
        </p:grpSpPr>
        <p:sp>
          <p:nvSpPr>
            <p:cNvPr id="1018" name="Google Shape;1018;p34"/>
            <p:cNvSpPr/>
            <p:nvPr/>
          </p:nvSpPr>
          <p:spPr>
            <a:xfrm>
              <a:off x="7075817" y="3564700"/>
              <a:ext cx="2271819" cy="396457"/>
            </a:xfrm>
            <a:custGeom>
              <a:avLst/>
              <a:gdLst/>
              <a:ahLst/>
              <a:cxnLst/>
              <a:rect l="l" t="t" r="r" b="b"/>
              <a:pathLst>
                <a:path w="46702" h="8150" extrusionOk="0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56554" y="3473929"/>
              <a:ext cx="2293709" cy="379334"/>
            </a:xfrm>
            <a:custGeom>
              <a:avLst/>
              <a:gdLst/>
              <a:ahLst/>
              <a:cxnLst/>
              <a:rect l="l" t="t" r="r" b="b"/>
              <a:pathLst>
                <a:path w="47152" h="7798" extrusionOk="0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084585" y="3533956"/>
              <a:ext cx="102106" cy="52683"/>
            </a:xfrm>
            <a:custGeom>
              <a:avLst/>
              <a:gdLst/>
              <a:ahLst/>
              <a:cxnLst/>
              <a:rect l="l" t="t" r="r" b="b"/>
              <a:pathLst>
                <a:path w="2099" h="1083" extrusionOk="0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151702" y="3605512"/>
              <a:ext cx="1882416" cy="359584"/>
            </a:xfrm>
            <a:custGeom>
              <a:avLst/>
              <a:gdLst/>
              <a:ahLst/>
              <a:cxnLst/>
              <a:rect l="l" t="t" r="r" b="b"/>
              <a:pathLst>
                <a:path w="38697" h="7392" extrusionOk="0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764232" y="3683976"/>
              <a:ext cx="634963" cy="189034"/>
            </a:xfrm>
            <a:custGeom>
              <a:avLst/>
              <a:gdLst/>
              <a:ahLst/>
              <a:cxnLst/>
              <a:rect l="l" t="t" r="r" b="b"/>
              <a:pathLst>
                <a:path w="13053" h="3886" extrusionOk="0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758540" y="3565575"/>
              <a:ext cx="636277" cy="197401"/>
            </a:xfrm>
            <a:custGeom>
              <a:avLst/>
              <a:gdLst/>
              <a:ahLst/>
              <a:cxnLst/>
              <a:rect l="l" t="t" r="r" b="b"/>
              <a:pathLst>
                <a:path w="13080" h="4058" extrusionOk="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130639" y="3466487"/>
              <a:ext cx="1892096" cy="377145"/>
            </a:xfrm>
            <a:custGeom>
              <a:avLst/>
              <a:gdLst/>
              <a:ahLst/>
              <a:cxnLst/>
              <a:rect l="l" t="t" r="r" b="b"/>
              <a:pathLst>
                <a:path w="38896" h="7753" extrusionOk="0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8992842" y="3474999"/>
              <a:ext cx="35997" cy="141362"/>
            </a:xfrm>
            <a:custGeom>
              <a:avLst/>
              <a:gdLst/>
              <a:ahLst/>
              <a:cxnLst/>
              <a:rect l="l" t="t" r="r" b="b"/>
              <a:pathLst>
                <a:path w="740" h="2906" extrusionOk="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8234282" y="3461525"/>
              <a:ext cx="850704" cy="234469"/>
            </a:xfrm>
            <a:custGeom>
              <a:avLst/>
              <a:gdLst/>
              <a:ahLst/>
              <a:cxnLst/>
              <a:rect l="l" t="t" r="r" b="b"/>
              <a:pathLst>
                <a:path w="17488" h="4820" extrusionOk="0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9007776" y="3586979"/>
              <a:ext cx="90772" cy="141168"/>
            </a:xfrm>
            <a:custGeom>
              <a:avLst/>
              <a:gdLst/>
              <a:ahLst/>
              <a:cxnLst/>
              <a:rect l="l" t="t" r="r" b="b"/>
              <a:pathLst>
                <a:path w="1866" h="2902" extrusionOk="0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9050291" y="3487988"/>
              <a:ext cx="305685" cy="86102"/>
            </a:xfrm>
            <a:custGeom>
              <a:avLst/>
              <a:gdLst/>
              <a:ahLst/>
              <a:cxnLst/>
              <a:rect l="l" t="t" r="r" b="b"/>
              <a:pathLst>
                <a:path w="6284" h="1770" extrusionOk="0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9073980" y="3552587"/>
              <a:ext cx="283308" cy="148610"/>
            </a:xfrm>
            <a:custGeom>
              <a:avLst/>
              <a:gdLst/>
              <a:ahLst/>
              <a:cxnLst/>
              <a:rect l="l" t="t" r="r" b="b"/>
              <a:pathLst>
                <a:path w="5824" h="3055" extrusionOk="0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7051300" y="3556236"/>
              <a:ext cx="1992937" cy="418201"/>
            </a:xfrm>
            <a:custGeom>
              <a:avLst/>
              <a:gdLst/>
              <a:ahLst/>
              <a:cxnLst/>
              <a:rect l="l" t="t" r="r" b="b"/>
              <a:pathLst>
                <a:path w="40969" h="8597" extrusionOk="0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7753724" y="3601377"/>
              <a:ext cx="138152" cy="171960"/>
            </a:xfrm>
            <a:custGeom>
              <a:avLst/>
              <a:gdLst/>
              <a:ahLst/>
              <a:cxnLst/>
              <a:rect l="l" t="t" r="r" b="b"/>
              <a:pathLst>
                <a:path w="2840" h="3535" extrusionOk="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8276797" y="3673322"/>
              <a:ext cx="127207" cy="161161"/>
            </a:xfrm>
            <a:custGeom>
              <a:avLst/>
              <a:gdLst/>
              <a:ahLst/>
              <a:cxnLst/>
              <a:rect l="l" t="t" r="r" b="b"/>
              <a:pathLst>
                <a:path w="2615" h="3313" extrusionOk="0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7126261" y="3708687"/>
              <a:ext cx="37311" cy="143746"/>
            </a:xfrm>
            <a:custGeom>
              <a:avLst/>
              <a:gdLst/>
              <a:ahLst/>
              <a:cxnLst/>
              <a:rect l="l" t="t" r="r" b="b"/>
              <a:pathLst>
                <a:path w="767" h="2955" extrusionOk="0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7753724" y="3752661"/>
              <a:ext cx="159215" cy="130125"/>
            </a:xfrm>
            <a:custGeom>
              <a:avLst/>
              <a:gdLst/>
              <a:ahLst/>
              <a:cxnLst/>
              <a:rect l="l" t="t" r="r" b="b"/>
              <a:pathLst>
                <a:path w="3273" h="2675" extrusionOk="0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7140708" y="3828157"/>
              <a:ext cx="36046" cy="134163"/>
            </a:xfrm>
            <a:custGeom>
              <a:avLst/>
              <a:gdLst/>
              <a:ahLst/>
              <a:cxnLst/>
              <a:rect l="l" t="t" r="r" b="b"/>
              <a:pathLst>
                <a:path w="741" h="2758" extrusionOk="0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34"/>
          <p:cNvGrpSpPr/>
          <p:nvPr/>
        </p:nvGrpSpPr>
        <p:grpSpPr>
          <a:xfrm>
            <a:off x="3928443" y="1223150"/>
            <a:ext cx="1287126" cy="176025"/>
            <a:chOff x="4345425" y="2175475"/>
            <a:chExt cx="800750" cy="176025"/>
          </a:xfrm>
        </p:grpSpPr>
        <p:sp>
          <p:nvSpPr>
            <p:cNvPr id="1037" name="Google Shape;1037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34"/>
          <p:cNvGrpSpPr/>
          <p:nvPr/>
        </p:nvGrpSpPr>
        <p:grpSpPr>
          <a:xfrm>
            <a:off x="2751606" y="2232150"/>
            <a:ext cx="3741929" cy="176025"/>
            <a:chOff x="4345425" y="2175475"/>
            <a:chExt cx="800750" cy="176025"/>
          </a:xfrm>
        </p:grpSpPr>
        <p:sp>
          <p:nvSpPr>
            <p:cNvPr id="1040" name="Google Shape;1040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4"/>
          <p:cNvGrpSpPr/>
          <p:nvPr/>
        </p:nvGrpSpPr>
        <p:grpSpPr>
          <a:xfrm>
            <a:off x="2547938" y="3043925"/>
            <a:ext cx="4219263" cy="176025"/>
            <a:chOff x="4345425" y="2175475"/>
            <a:chExt cx="800750" cy="176025"/>
          </a:xfrm>
        </p:grpSpPr>
        <p:sp>
          <p:nvSpPr>
            <p:cNvPr id="1043" name="Google Shape;1043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34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1046" name="Google Shape;1046;p34"/>
            <p:cNvSpPr/>
            <p:nvPr/>
          </p:nvSpPr>
          <p:spPr>
            <a:xfrm>
              <a:off x="5501450" y="2545600"/>
              <a:ext cx="639525" cy="438000"/>
            </a:xfrm>
            <a:custGeom>
              <a:avLst/>
              <a:gdLst/>
              <a:ahLst/>
              <a:cxnLst/>
              <a:rect l="l" t="t" r="r" b="b"/>
              <a:pathLst>
                <a:path w="25581" h="17520" extrusionOk="0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5714775" y="2654925"/>
              <a:ext cx="280075" cy="257600"/>
            </a:xfrm>
            <a:custGeom>
              <a:avLst/>
              <a:gdLst/>
              <a:ahLst/>
              <a:cxnLst/>
              <a:rect l="l" t="t" r="r" b="b"/>
              <a:pathLst>
                <a:path w="11203" h="10304" extrusionOk="0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34"/>
          <p:cNvSpPr txBox="1">
            <a:spLocks noGrp="1"/>
          </p:cNvSpPr>
          <p:nvPr>
            <p:ph type="title"/>
          </p:nvPr>
        </p:nvSpPr>
        <p:spPr>
          <a:xfrm>
            <a:off x="1918650" y="1728138"/>
            <a:ext cx="53067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</a:t>
            </a:r>
            <a:br>
              <a:rPr lang="en-US" altLang="ko-KR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r>
              <a:rPr lang="ko-KR" altLang="en-US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수행 결과</a:t>
            </a:r>
            <a:endParaRPr sz="8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425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30"/>
          <p:cNvGrpSpPr/>
          <p:nvPr/>
        </p:nvGrpSpPr>
        <p:grpSpPr>
          <a:xfrm>
            <a:off x="699619" y="982416"/>
            <a:ext cx="4599896" cy="176025"/>
            <a:chOff x="4345425" y="2175475"/>
            <a:chExt cx="800750" cy="176025"/>
          </a:xfrm>
        </p:grpSpPr>
        <p:sp>
          <p:nvSpPr>
            <p:cNvPr id="821" name="Google Shape;821;p3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0"/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StorageDB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24" name="Google Shape;824;p30"/>
          <p:cNvSpPr txBox="1">
            <a:spLocks noGrp="1"/>
          </p:cNvSpPr>
          <p:nvPr>
            <p:ph type="body" idx="1"/>
          </p:nvPr>
        </p:nvSpPr>
        <p:spPr>
          <a:xfrm>
            <a:off x="720000" y="1212608"/>
            <a:ext cx="3492447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None/>
            </a:pP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사양</a:t>
            </a:r>
            <a:b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CPU: 1 Core</a:t>
            </a:r>
          </a:p>
          <a:p>
            <a:pPr marL="0" lvl="0" indent="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None/>
            </a:pP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RAM: 1 GB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HDD: 40 GB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인터페이스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(ens32) VMnet8 - 211.183.3.200/24</a:t>
            </a:r>
          </a:p>
          <a:p>
            <a:pPr marL="0" lvl="0" indent="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None/>
            </a:pP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설치할 운영체제 및 이미지 정보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CentOS-7-x86_64-DVD-2003.iso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설치할 주요 패키지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MariaDB Server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NFS Server </a:t>
            </a:r>
          </a:p>
        </p:txBody>
      </p:sp>
      <p:grpSp>
        <p:nvGrpSpPr>
          <p:cNvPr id="825" name="Google Shape;825;p30"/>
          <p:cNvGrpSpPr/>
          <p:nvPr/>
        </p:nvGrpSpPr>
        <p:grpSpPr>
          <a:xfrm rot="1461682">
            <a:off x="7211497" y="174521"/>
            <a:ext cx="2743443" cy="1090954"/>
            <a:chOff x="4038775" y="3369325"/>
            <a:chExt cx="1789725" cy="711700"/>
          </a:xfrm>
        </p:grpSpPr>
        <p:sp>
          <p:nvSpPr>
            <p:cNvPr id="826" name="Google Shape;826;p30"/>
            <p:cNvSpPr/>
            <p:nvPr/>
          </p:nvSpPr>
          <p:spPr>
            <a:xfrm>
              <a:off x="4059950" y="3603700"/>
              <a:ext cx="523950" cy="276175"/>
            </a:xfrm>
            <a:custGeom>
              <a:avLst/>
              <a:gdLst/>
              <a:ahLst/>
              <a:cxnLst/>
              <a:rect l="l" t="t" r="r" b="b"/>
              <a:pathLst>
                <a:path w="20958" h="11047" extrusionOk="0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043050" y="3372050"/>
              <a:ext cx="501200" cy="322275"/>
            </a:xfrm>
            <a:custGeom>
              <a:avLst/>
              <a:gdLst/>
              <a:ahLst/>
              <a:cxnLst/>
              <a:rect l="l" t="t" r="r" b="b"/>
              <a:pathLst>
                <a:path w="20048" h="12891" extrusionOk="0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4101875" y="3397400"/>
              <a:ext cx="372750" cy="117625"/>
            </a:xfrm>
            <a:custGeom>
              <a:avLst/>
              <a:gdLst/>
              <a:ahLst/>
              <a:cxnLst/>
              <a:rect l="l" t="t" r="r" b="b"/>
              <a:pathLst>
                <a:path w="14910" h="4705" extrusionOk="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038775" y="3369325"/>
              <a:ext cx="550325" cy="519150"/>
            </a:xfrm>
            <a:custGeom>
              <a:avLst/>
              <a:gdLst/>
              <a:ahLst/>
              <a:cxnLst/>
              <a:rect l="l" t="t" r="r" b="b"/>
              <a:pathLst>
                <a:path w="22013" h="20766" extrusionOk="0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F4934DD7-0C75-46A7-9FD3-6D352684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47" y="267015"/>
            <a:ext cx="784694" cy="784694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2FF7627-4D26-4836-8105-4B882C749501}"/>
              </a:ext>
            </a:extLst>
          </p:cNvPr>
          <p:cNvGrpSpPr/>
          <p:nvPr/>
        </p:nvGrpSpPr>
        <p:grpSpPr>
          <a:xfrm>
            <a:off x="7220806" y="3432446"/>
            <a:ext cx="2333105" cy="1433881"/>
            <a:chOff x="4009684" y="1288943"/>
            <a:chExt cx="2333105" cy="1433881"/>
          </a:xfrm>
        </p:grpSpPr>
        <p:grpSp>
          <p:nvGrpSpPr>
            <p:cNvPr id="62" name="Google Shape;943;p33">
              <a:extLst>
                <a:ext uri="{FF2B5EF4-FFF2-40B4-BE49-F238E27FC236}">
                  <a16:creationId xmlns:a16="http://schemas.microsoft.com/office/drawing/2014/main" id="{D63E24E8-C0E5-4EC9-9EDC-5AA622FCDD07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63" name="Google Shape;944;p33">
                <a:extLst>
                  <a:ext uri="{FF2B5EF4-FFF2-40B4-BE49-F238E27FC236}">
                    <a16:creationId xmlns:a16="http://schemas.microsoft.com/office/drawing/2014/main" id="{06DDAF27-5DEE-4922-BD09-EC57778FF9F6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Google Shape;945;p33">
                <a:extLst>
                  <a:ext uri="{FF2B5EF4-FFF2-40B4-BE49-F238E27FC236}">
                    <a16:creationId xmlns:a16="http://schemas.microsoft.com/office/drawing/2014/main" id="{BEC8FCEB-DDE7-492D-AA96-F7169CE90362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Google Shape;946;p33">
                <a:extLst>
                  <a:ext uri="{FF2B5EF4-FFF2-40B4-BE49-F238E27FC236}">
                    <a16:creationId xmlns:a16="http://schemas.microsoft.com/office/drawing/2014/main" id="{74A18ECB-CD61-4F87-B28C-43AD92EC3A6E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Google Shape;947;p33">
                <a:extLst>
                  <a:ext uri="{FF2B5EF4-FFF2-40B4-BE49-F238E27FC236}">
                    <a16:creationId xmlns:a16="http://schemas.microsoft.com/office/drawing/2014/main" id="{2EBC11CD-D206-4B70-9EF8-0902ABA02838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Google Shape;948;p33">
                <a:extLst>
                  <a:ext uri="{FF2B5EF4-FFF2-40B4-BE49-F238E27FC236}">
                    <a16:creationId xmlns:a16="http://schemas.microsoft.com/office/drawing/2014/main" id="{9F1BA171-6D21-49D4-BD36-482647AA1A33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6F59CD0-25BA-48B8-90BB-AB7410A37116}"/>
                </a:ext>
              </a:extLst>
            </p:cNvPr>
            <p:cNvSpPr txBox="1"/>
            <p:nvPr/>
          </p:nvSpPr>
          <p:spPr>
            <a:xfrm rot="20862943">
              <a:off x="4035747" y="1455789"/>
              <a:ext cx="23070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운영에 필요한 패키지만 설치 후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인터넷으로부터 연결이 제한되는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VMnet2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네트워크로 인터페이스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를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변경할 예정이다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  <a:endParaRPr lang="ko-KR" altLang="en-US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26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30"/>
          <p:cNvGrpSpPr/>
          <p:nvPr/>
        </p:nvGrpSpPr>
        <p:grpSpPr>
          <a:xfrm>
            <a:off x="699619" y="982416"/>
            <a:ext cx="4599896" cy="176025"/>
            <a:chOff x="4345425" y="2175475"/>
            <a:chExt cx="800750" cy="176025"/>
          </a:xfrm>
        </p:grpSpPr>
        <p:sp>
          <p:nvSpPr>
            <p:cNvPr id="821" name="Google Shape;821;p3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0"/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StorageDB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44446"/>
            <a:ext cx="8477120" cy="3638500"/>
            <a:chOff x="506860" y="1390166"/>
            <a:chExt cx="8477120" cy="3638500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90166"/>
              <a:ext cx="8477120" cy="3638500"/>
              <a:chOff x="426720" y="1390166"/>
              <a:chExt cx="8276955" cy="356515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2633" y="1404052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2693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구성 편의상 방화벽 해제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나눔바른펜" panose="020B0503000000000000" pitchFamily="50" charset="-127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stop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firewalld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disable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firewalld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status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firewalld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나눔바른펜" panose="020B0503000000000000" pitchFamily="50" charset="-127"/>
                <a:buChar char="#"/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MariaDB Server, NFS Server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설치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실행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나눔바른펜" panose="020B0503000000000000" pitchFamily="50" charset="-127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–y install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mariadb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-server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nfs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-utils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나눔바른펜" panose="020B0503000000000000" pitchFamily="50" charset="-127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start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mariadb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enable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mariadb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status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mariadb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MariaDB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초기 설정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나눔바른펜" panose="020B0503000000000000" pitchFamily="50" charset="-127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mysql_secure_installation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root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계정에 원격 접속 권한 부여 후 가상 네트워크와 가상 머신 정보가 저장될 데이터 베이스와 테이블 생성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나눔바른펜" panose="020B0503000000000000" pitchFamily="50" charset="-127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mysql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–u root –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proot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&gt;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sym typeface="Muli"/>
                </a:rPr>
                <a:t>grant all privileges on *.* to 'root'@'192.168.2.%' identified by 'root';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&gt;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sym typeface="Muli"/>
                </a:rPr>
                <a:t>create database KVM_DB;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&gt;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sym typeface="Muli"/>
                </a:rPr>
                <a:t>use KVM_DB;</a:t>
              </a:r>
            </a:p>
          </p:txBody>
        </p:sp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F058A817-B145-41B1-A55F-0BB3D16E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47" y="267015"/>
            <a:ext cx="784694" cy="784694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18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30"/>
          <p:cNvGrpSpPr/>
          <p:nvPr/>
        </p:nvGrpSpPr>
        <p:grpSpPr>
          <a:xfrm>
            <a:off x="699619" y="982416"/>
            <a:ext cx="4599896" cy="176025"/>
            <a:chOff x="4345425" y="2175475"/>
            <a:chExt cx="800750" cy="176025"/>
          </a:xfrm>
        </p:grpSpPr>
        <p:sp>
          <p:nvSpPr>
            <p:cNvPr id="821" name="Google Shape;821;p3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0"/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StorageDB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44446"/>
            <a:ext cx="8477120" cy="3638500"/>
            <a:chOff x="506860" y="1390166"/>
            <a:chExt cx="8477120" cy="3638500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90166"/>
              <a:ext cx="8477120" cy="3638500"/>
              <a:chOff x="426720" y="1390166"/>
              <a:chExt cx="8276955" cy="356515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2633" y="1404052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2693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&gt;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create table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Virtual_Machine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( NAME varchar(100), CPU varchar(100), RAM varchar(100), EXTRA_HDD varchar(100), IP varchar(100), NETWORK varchar(100),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HostID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varchar(100));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&gt;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create table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Virtual_Network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( NAME varchar(100), UUID varchar(100), BRIDGE varchar(100), NETWORK varchar(100), TYPE varchar(100));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&gt;"/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Zabbix Server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를 위한 계정을 생성하고 원격 접속 권한 부여 후 시스템 모니터링 정보가 저장될 데이터 베이스 생성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&gt;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create database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character set utf8 collate utf8_bin;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&gt;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grant all privileges on *.* to 'zabbix'@'192.168.2.%' identified by '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’;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&gt;"/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KVM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Server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로부터의 마운트를 위한 구성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fr-FR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mkdir /cloudimgs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fr-FR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chmod 777 /cloudimgs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fr-FR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/etc/exports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1: 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cloudimgs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	192.168.2.*(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rw,sync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)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restart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nfs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-server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enable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nfs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-server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status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nfs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-server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6E7265-C588-4618-B40E-19FCF17CF9E1}"/>
              </a:ext>
            </a:extLst>
          </p:cNvPr>
          <p:cNvGrpSpPr/>
          <p:nvPr/>
        </p:nvGrpSpPr>
        <p:grpSpPr>
          <a:xfrm>
            <a:off x="7220806" y="3432446"/>
            <a:ext cx="2403165" cy="1433881"/>
            <a:chOff x="4009684" y="1288943"/>
            <a:chExt cx="2403165" cy="1433881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22799080-DC57-4F04-8825-D949572235B0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A820B731-6492-4591-8E13-6C8D0E0ADCEE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C63B5B69-9972-403A-AECA-531839FF5DD8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6957293D-ECBA-4BFB-905D-644579BF0E5C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3147A76A-E3EE-4957-97B9-A5BC3810E2CA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3160CA61-7F76-4216-93A1-C192400F1CE0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1818E2-7285-4FD9-93BD-FA6D241AEEB6}"/>
                </a:ext>
              </a:extLst>
            </p:cNvPr>
            <p:cNvSpPr txBox="1"/>
            <p:nvPr/>
          </p:nvSpPr>
          <p:spPr>
            <a:xfrm rot="20862943">
              <a:off x="4105807" y="1444594"/>
              <a:ext cx="2307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Zabbix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데이터 베이스에서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사용할 테이블은 추후 한 번에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추가할 것이다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EAC3E464-3983-41D4-AF68-B5D5CB70C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47" y="267015"/>
            <a:ext cx="784694" cy="784694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755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30"/>
          <p:cNvGrpSpPr/>
          <p:nvPr/>
        </p:nvGrpSpPr>
        <p:grpSpPr>
          <a:xfrm>
            <a:off x="699619" y="982416"/>
            <a:ext cx="4599896" cy="176025"/>
            <a:chOff x="4345425" y="2175475"/>
            <a:chExt cx="800750" cy="176025"/>
          </a:xfrm>
        </p:grpSpPr>
        <p:sp>
          <p:nvSpPr>
            <p:cNvPr id="821" name="Google Shape;821;p3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0"/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StorageDB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44446"/>
            <a:ext cx="8477120" cy="3638500"/>
            <a:chOff x="506860" y="1390166"/>
            <a:chExt cx="8477120" cy="3638500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90166"/>
              <a:ext cx="8477120" cy="3638500"/>
              <a:chOff x="426720" y="1390166"/>
              <a:chExt cx="8276955" cy="356515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2633" y="1404052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179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인터페이스 변경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(ens32) VMnet8 ▷ VMnet2 - 192.168.2.200 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sysconfig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/network-scripts/ifcfg-ens32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1:  TYPE=Ethernet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2:  BOOTPROTO=none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3:  NAME=ens32s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4:  DEVICE=ens32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5:  ONBOOT=yes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6:  IPADDR=192.168.2.200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7:  PREFIX=24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restart network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6E7265-C588-4618-B40E-19FCF17CF9E1}"/>
              </a:ext>
            </a:extLst>
          </p:cNvPr>
          <p:cNvGrpSpPr/>
          <p:nvPr/>
        </p:nvGrpSpPr>
        <p:grpSpPr>
          <a:xfrm>
            <a:off x="7220806" y="3432446"/>
            <a:ext cx="2337665" cy="1433881"/>
            <a:chOff x="4009684" y="1288943"/>
            <a:chExt cx="2337665" cy="1433881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22799080-DC57-4F04-8825-D949572235B0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A820B731-6492-4591-8E13-6C8D0E0ADCEE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C63B5B69-9972-403A-AECA-531839FF5DD8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6957293D-ECBA-4BFB-905D-644579BF0E5C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3147A76A-E3EE-4957-97B9-A5BC3810E2CA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3160CA61-7F76-4216-93A1-C192400F1CE0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1818E2-7285-4FD9-93BD-FA6D241AEEB6}"/>
                </a:ext>
              </a:extLst>
            </p:cNvPr>
            <p:cNvSpPr txBox="1"/>
            <p:nvPr/>
          </p:nvSpPr>
          <p:spPr>
            <a:xfrm rot="20862943">
              <a:off x="4040307" y="1492645"/>
              <a:ext cx="2307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Virtual Machine Settings</a:t>
              </a: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에서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네트워크를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VMnet8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에서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VMnet2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로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바꿔주도록 한다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2AA07EE-4C6C-4D45-B430-3D81A3A1F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447" y="267015"/>
            <a:ext cx="784694" cy="784694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07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30"/>
          <p:cNvGrpSpPr/>
          <p:nvPr/>
        </p:nvGrpSpPr>
        <p:grpSpPr>
          <a:xfrm>
            <a:off x="699619" y="982416"/>
            <a:ext cx="3872381" cy="176025"/>
            <a:chOff x="4345425" y="2175475"/>
            <a:chExt cx="800750" cy="176025"/>
          </a:xfrm>
        </p:grpSpPr>
        <p:sp>
          <p:nvSpPr>
            <p:cNvPr id="821" name="Google Shape;821;p3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0"/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KVM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24" name="Google Shape;824;p30"/>
          <p:cNvSpPr txBox="1">
            <a:spLocks noGrp="1"/>
          </p:cNvSpPr>
          <p:nvPr>
            <p:ph type="body" idx="1"/>
          </p:nvPr>
        </p:nvSpPr>
        <p:spPr>
          <a:xfrm>
            <a:off x="720000" y="1212608"/>
            <a:ext cx="3492447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None/>
            </a:pP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사양</a:t>
            </a:r>
            <a:b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CPU: 4 Core</a:t>
            </a:r>
          </a:p>
          <a:p>
            <a:pPr marL="0" lvl="0" indent="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None/>
            </a:pP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RAM: 4 GB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HDD: 40 GB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인터페이스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(ens32) Bridge – 192.168.0.110/24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인터페이스</a:t>
            </a:r>
            <a:r>
              <a:rPr lang="en-US" altLang="ko-KR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(ens33) VMnet2 - 192.168.2.110/24</a:t>
            </a:r>
          </a:p>
          <a:p>
            <a:pPr marL="0" lvl="0" indent="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None/>
            </a:pP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설치할 운영체제 및 이미지 정보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CentOS-7-x86_64-DVD-2003.iso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설치할 주요 패키지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Apache(httpd)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KVM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Zabbix Server/Agent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en-US" altLang="ko-K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ModSecurity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en-US" altLang="ko-K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HAProxy</a:t>
            </a:r>
            <a:endParaRPr lang="en-US" altLang="ko-KR" dirty="0">
              <a:solidFill>
                <a:schemeClr val="bg2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825" name="Google Shape;825;p30"/>
          <p:cNvGrpSpPr/>
          <p:nvPr/>
        </p:nvGrpSpPr>
        <p:grpSpPr>
          <a:xfrm rot="1461682">
            <a:off x="7211497" y="174521"/>
            <a:ext cx="2743443" cy="1090954"/>
            <a:chOff x="4038775" y="3369325"/>
            <a:chExt cx="1789725" cy="711700"/>
          </a:xfrm>
        </p:grpSpPr>
        <p:sp>
          <p:nvSpPr>
            <p:cNvPr id="826" name="Google Shape;826;p30"/>
            <p:cNvSpPr/>
            <p:nvPr/>
          </p:nvSpPr>
          <p:spPr>
            <a:xfrm>
              <a:off x="4059950" y="3603700"/>
              <a:ext cx="523950" cy="276175"/>
            </a:xfrm>
            <a:custGeom>
              <a:avLst/>
              <a:gdLst/>
              <a:ahLst/>
              <a:cxnLst/>
              <a:rect l="l" t="t" r="r" b="b"/>
              <a:pathLst>
                <a:path w="20958" h="11047" extrusionOk="0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043050" y="3372050"/>
              <a:ext cx="501200" cy="322275"/>
            </a:xfrm>
            <a:custGeom>
              <a:avLst/>
              <a:gdLst/>
              <a:ahLst/>
              <a:cxnLst/>
              <a:rect l="l" t="t" r="r" b="b"/>
              <a:pathLst>
                <a:path w="20048" h="12891" extrusionOk="0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4101875" y="3397400"/>
              <a:ext cx="372750" cy="117625"/>
            </a:xfrm>
            <a:custGeom>
              <a:avLst/>
              <a:gdLst/>
              <a:ahLst/>
              <a:cxnLst/>
              <a:rect l="l" t="t" r="r" b="b"/>
              <a:pathLst>
                <a:path w="14910" h="4705" extrusionOk="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038775" y="3369325"/>
              <a:ext cx="550325" cy="519150"/>
            </a:xfrm>
            <a:custGeom>
              <a:avLst/>
              <a:gdLst/>
              <a:ahLst/>
              <a:cxnLst/>
              <a:rect l="l" t="t" r="r" b="b"/>
              <a:pathLst>
                <a:path w="22013" h="20766" extrusionOk="0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FF7627-4D26-4836-8105-4B882C749501}"/>
              </a:ext>
            </a:extLst>
          </p:cNvPr>
          <p:cNvGrpSpPr/>
          <p:nvPr/>
        </p:nvGrpSpPr>
        <p:grpSpPr>
          <a:xfrm>
            <a:off x="7220806" y="3432446"/>
            <a:ext cx="2333105" cy="1433881"/>
            <a:chOff x="4009684" y="1288943"/>
            <a:chExt cx="2333105" cy="1433881"/>
          </a:xfrm>
        </p:grpSpPr>
        <p:grpSp>
          <p:nvGrpSpPr>
            <p:cNvPr id="62" name="Google Shape;943;p33">
              <a:extLst>
                <a:ext uri="{FF2B5EF4-FFF2-40B4-BE49-F238E27FC236}">
                  <a16:creationId xmlns:a16="http://schemas.microsoft.com/office/drawing/2014/main" id="{D63E24E8-C0E5-4EC9-9EDC-5AA622FCDD07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63" name="Google Shape;944;p33">
                <a:extLst>
                  <a:ext uri="{FF2B5EF4-FFF2-40B4-BE49-F238E27FC236}">
                    <a16:creationId xmlns:a16="http://schemas.microsoft.com/office/drawing/2014/main" id="{06DDAF27-5DEE-4922-BD09-EC57778FF9F6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Google Shape;945;p33">
                <a:extLst>
                  <a:ext uri="{FF2B5EF4-FFF2-40B4-BE49-F238E27FC236}">
                    <a16:creationId xmlns:a16="http://schemas.microsoft.com/office/drawing/2014/main" id="{BEC8FCEB-DDE7-492D-AA96-F7169CE90362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Google Shape;946;p33">
                <a:extLst>
                  <a:ext uri="{FF2B5EF4-FFF2-40B4-BE49-F238E27FC236}">
                    <a16:creationId xmlns:a16="http://schemas.microsoft.com/office/drawing/2014/main" id="{74A18ECB-CD61-4F87-B28C-43AD92EC3A6E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Google Shape;947;p33">
                <a:extLst>
                  <a:ext uri="{FF2B5EF4-FFF2-40B4-BE49-F238E27FC236}">
                    <a16:creationId xmlns:a16="http://schemas.microsoft.com/office/drawing/2014/main" id="{2EBC11CD-D206-4B70-9EF8-0902ABA02838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Google Shape;948;p33">
                <a:extLst>
                  <a:ext uri="{FF2B5EF4-FFF2-40B4-BE49-F238E27FC236}">
                    <a16:creationId xmlns:a16="http://schemas.microsoft.com/office/drawing/2014/main" id="{9F1BA171-6D21-49D4-BD36-482647AA1A33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6F59CD0-25BA-48B8-90BB-AB7410A37116}"/>
                </a:ext>
              </a:extLst>
            </p:cNvPr>
            <p:cNvSpPr txBox="1"/>
            <p:nvPr/>
          </p:nvSpPr>
          <p:spPr>
            <a:xfrm rot="20862943">
              <a:off x="4035747" y="1455789"/>
              <a:ext cx="23070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Virtual Machine Settings</a:t>
              </a: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에서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Virtualization engine</a:t>
              </a: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하위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3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개의 옵션을 반드시 체크해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준다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D2605040-51F2-4328-B170-9FDB0AF9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71" y="297197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4110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44446"/>
            <a:ext cx="8477120" cy="3638500"/>
            <a:chOff x="506860" y="1390166"/>
            <a:chExt cx="8477120" cy="3638500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90166"/>
              <a:ext cx="8477120" cy="3638500"/>
              <a:chOff x="426720" y="1390166"/>
              <a:chExt cx="8276955" cy="356515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2633" y="1404052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3052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구성 편의상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방화벽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,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SELinux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해제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stop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firewalld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disable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firewalld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status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firewalld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setenforce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0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selinux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/config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7:  SELINUX=disabled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MaraiaDB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, Dialog, Git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패키지 설치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mariadb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dialog git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KVM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과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관련된 패키지 설치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설정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실행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qemu-kvm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libvirt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virt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-install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virt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-manager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virt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-viewer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openssh-askpass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</a:b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libguestfs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-tools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export LIBGUESTFS_BACKEND=direct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libvirt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qemu.conf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442:  user = “root”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446:  group = “root”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restart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libvirtd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enable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libvirtd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status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libvirtd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6E7265-C588-4618-B40E-19FCF17CF9E1}"/>
              </a:ext>
            </a:extLst>
          </p:cNvPr>
          <p:cNvGrpSpPr/>
          <p:nvPr/>
        </p:nvGrpSpPr>
        <p:grpSpPr>
          <a:xfrm>
            <a:off x="7220806" y="3432446"/>
            <a:ext cx="2337665" cy="1433881"/>
            <a:chOff x="4009684" y="1288943"/>
            <a:chExt cx="2337665" cy="1433881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22799080-DC57-4F04-8825-D949572235B0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A820B731-6492-4591-8E13-6C8D0E0ADCEE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C63B5B69-9972-403A-AECA-531839FF5DD8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6957293D-ECBA-4BFB-905D-644579BF0E5C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3147A76A-E3EE-4957-97B9-A5BC3810E2CA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3160CA61-7F76-4216-93A1-C192400F1CE0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1818E2-7285-4FD9-93BD-FA6D241AEEB6}"/>
                </a:ext>
              </a:extLst>
            </p:cNvPr>
            <p:cNvSpPr txBox="1"/>
            <p:nvPr/>
          </p:nvSpPr>
          <p:spPr>
            <a:xfrm rot="20862943">
              <a:off x="4040307" y="1400312"/>
              <a:ext cx="23070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‘export LIBGUESTFS_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BACKEND=direct’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커맨드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누락시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‘</a:t>
              </a:r>
              <a:r>
                <a:rPr lang="en-US" altLang="ko-KR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virt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-customize’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명령이 제대로 작동하지 않는다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</a:p>
          </p:txBody>
        </p:sp>
      </p:grpSp>
      <p:grpSp>
        <p:nvGrpSpPr>
          <p:cNvPr id="28" name="Google Shape;820;p30">
            <a:extLst>
              <a:ext uri="{FF2B5EF4-FFF2-40B4-BE49-F238E27FC236}">
                <a16:creationId xmlns:a16="http://schemas.microsoft.com/office/drawing/2014/main" id="{B26FAEF8-17FE-4DA9-A279-28A37B4E8A29}"/>
              </a:ext>
            </a:extLst>
          </p:cNvPr>
          <p:cNvGrpSpPr/>
          <p:nvPr/>
        </p:nvGrpSpPr>
        <p:grpSpPr>
          <a:xfrm>
            <a:off x="699619" y="982416"/>
            <a:ext cx="3872381" cy="176025"/>
            <a:chOff x="4345425" y="2175475"/>
            <a:chExt cx="800750" cy="176025"/>
          </a:xfrm>
        </p:grpSpPr>
        <p:sp>
          <p:nvSpPr>
            <p:cNvPr id="29" name="Google Shape;821;p30">
              <a:extLst>
                <a:ext uri="{FF2B5EF4-FFF2-40B4-BE49-F238E27FC236}">
                  <a16:creationId xmlns:a16="http://schemas.microsoft.com/office/drawing/2014/main" id="{F7DCF7E0-86F7-4A5E-AECD-70A23632D714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2;p30">
              <a:extLst>
                <a:ext uri="{FF2B5EF4-FFF2-40B4-BE49-F238E27FC236}">
                  <a16:creationId xmlns:a16="http://schemas.microsoft.com/office/drawing/2014/main" id="{91C4C71F-84AD-444D-8821-9ADCA52D1210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823;p30">
            <a:extLst>
              <a:ext uri="{FF2B5EF4-FFF2-40B4-BE49-F238E27FC236}">
                <a16:creationId xmlns:a16="http://schemas.microsoft.com/office/drawing/2014/main" id="{C6CCDDEF-A021-4332-B220-4FA8AF99EF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KVM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6FD1518-4FD8-4113-8E82-BE88090E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71" y="297197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264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44446"/>
            <a:ext cx="8477120" cy="3638500"/>
            <a:chOff x="506860" y="1390166"/>
            <a:chExt cx="8477120" cy="3638500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90166"/>
              <a:ext cx="8477120" cy="3638500"/>
              <a:chOff x="426720" y="1390166"/>
              <a:chExt cx="8276955" cy="356515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2633" y="1404052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3052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NFS Server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와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마운트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설정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mkdir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StorageDB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showmount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-e 192.168.2.200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mount -t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nfs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192.168.2.200:/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cloudimgs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StorageDB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fstab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12:  192.168.2.200:/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cloudimgs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      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StorageDB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    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nfs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    default         0 0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mount –a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PHP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에서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root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권한 명령 실행하기 위한 설정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sudoers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101:  apache	ALL=NOPASSWD:ALL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httpd, php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설치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구성 후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httpd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실행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httpd php php-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mysql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restart httpd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enable httpd &amp;&amp; 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</a:b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status httpd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/httpd/conf/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httpd.conf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42:  Listen 8888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6E7265-C588-4618-B40E-19FCF17CF9E1}"/>
              </a:ext>
            </a:extLst>
          </p:cNvPr>
          <p:cNvGrpSpPr/>
          <p:nvPr/>
        </p:nvGrpSpPr>
        <p:grpSpPr>
          <a:xfrm>
            <a:off x="7220806" y="3432446"/>
            <a:ext cx="2337665" cy="1433881"/>
            <a:chOff x="4009684" y="1288943"/>
            <a:chExt cx="2337665" cy="1433881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22799080-DC57-4F04-8825-D949572235B0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A820B731-6492-4591-8E13-6C8D0E0ADCEE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C63B5B69-9972-403A-AECA-531839FF5DD8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6957293D-ECBA-4BFB-905D-644579BF0E5C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3147A76A-E3EE-4957-97B9-A5BC3810E2CA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3160CA61-7F76-4216-93A1-C192400F1CE0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1818E2-7285-4FD9-93BD-FA6D241AEEB6}"/>
                </a:ext>
              </a:extLst>
            </p:cNvPr>
            <p:cNvSpPr txBox="1"/>
            <p:nvPr/>
          </p:nvSpPr>
          <p:spPr>
            <a:xfrm rot="20862943">
              <a:off x="4040307" y="1400312"/>
              <a:ext cx="23070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‘apache ALL=NOPASSWD: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ALL’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구성을 추가해 주면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PHP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에서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'</a:t>
              </a:r>
              <a:r>
                <a:rPr lang="en-US" altLang="ko-KR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sudo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'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로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root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권한이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필요한 명령을 실행할 수 있다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</a:p>
          </p:txBody>
        </p:sp>
      </p:grpSp>
      <p:grpSp>
        <p:nvGrpSpPr>
          <p:cNvPr id="28" name="Google Shape;820;p30">
            <a:extLst>
              <a:ext uri="{FF2B5EF4-FFF2-40B4-BE49-F238E27FC236}">
                <a16:creationId xmlns:a16="http://schemas.microsoft.com/office/drawing/2014/main" id="{975676FA-F88D-4F2D-AA07-7C0FF22104FA}"/>
              </a:ext>
            </a:extLst>
          </p:cNvPr>
          <p:cNvGrpSpPr/>
          <p:nvPr/>
        </p:nvGrpSpPr>
        <p:grpSpPr>
          <a:xfrm>
            <a:off x="699619" y="982416"/>
            <a:ext cx="3872381" cy="176025"/>
            <a:chOff x="4345425" y="2175475"/>
            <a:chExt cx="800750" cy="176025"/>
          </a:xfrm>
        </p:grpSpPr>
        <p:sp>
          <p:nvSpPr>
            <p:cNvPr id="29" name="Google Shape;821;p30">
              <a:extLst>
                <a:ext uri="{FF2B5EF4-FFF2-40B4-BE49-F238E27FC236}">
                  <a16:creationId xmlns:a16="http://schemas.microsoft.com/office/drawing/2014/main" id="{AFC04A98-F3FB-47B5-8AC0-9E428AA64537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2;p30">
              <a:extLst>
                <a:ext uri="{FF2B5EF4-FFF2-40B4-BE49-F238E27FC236}">
                  <a16:creationId xmlns:a16="http://schemas.microsoft.com/office/drawing/2014/main" id="{9EF38BDD-5351-49F1-B6F6-3B7456D66384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823;p30">
            <a:extLst>
              <a:ext uri="{FF2B5EF4-FFF2-40B4-BE49-F238E27FC236}">
                <a16:creationId xmlns:a16="http://schemas.microsoft.com/office/drawing/2014/main" id="{5F146EF3-DA82-40B1-B65F-8485B0AFA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KVM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1CEC4D0-9D2C-4BC6-B040-2812CC33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71" y="297197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33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44446"/>
            <a:ext cx="8477120" cy="3638500"/>
            <a:chOff x="506860" y="1390166"/>
            <a:chExt cx="8477120" cy="3638500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90166"/>
              <a:ext cx="8477120" cy="3638500"/>
              <a:chOff x="426720" y="1390166"/>
              <a:chExt cx="8276955" cy="356515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2633" y="1404052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3231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편의상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Windows10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과 파일 공유를 위한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SAMBA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패키지 설치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설정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실행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samba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smbpasswd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-a root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mkdir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/project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/samba/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smb.conf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38:  [project]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49:  	path = /project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40:	writable = yes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41:	valid users = root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42:  [html]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43:	path = /var/www/html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44:	writable = yes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45:	valid users = root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46:  [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StorageDB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]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47: 	path =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StorageDB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48:	writable = yes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49:	valid users = root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restart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smb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enable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smb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status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smb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6E7265-C588-4618-B40E-19FCF17CF9E1}"/>
              </a:ext>
            </a:extLst>
          </p:cNvPr>
          <p:cNvGrpSpPr/>
          <p:nvPr/>
        </p:nvGrpSpPr>
        <p:grpSpPr>
          <a:xfrm>
            <a:off x="7220806" y="3432446"/>
            <a:ext cx="2337665" cy="1433881"/>
            <a:chOff x="4009684" y="1288943"/>
            <a:chExt cx="2337665" cy="1433881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22799080-DC57-4F04-8825-D949572235B0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A820B731-6492-4591-8E13-6C8D0E0ADCEE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C63B5B69-9972-403A-AECA-531839FF5DD8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6957293D-ECBA-4BFB-905D-644579BF0E5C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3147A76A-E3EE-4957-97B9-A5BC3810E2CA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3160CA61-7F76-4216-93A1-C192400F1CE0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1818E2-7285-4FD9-93BD-FA6D241AEEB6}"/>
                </a:ext>
              </a:extLst>
            </p:cNvPr>
            <p:cNvSpPr txBox="1"/>
            <p:nvPr/>
          </p:nvSpPr>
          <p:spPr>
            <a:xfrm rot="20862943">
              <a:off x="4040307" y="1400312"/>
              <a:ext cx="23070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‘</a:t>
              </a:r>
              <a:r>
                <a:rPr lang="en-US" altLang="ko-KR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smbpasswd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–a root’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명령으로 윈도우에서 리눅스로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SAMBA </a:t>
              </a:r>
              <a:r>
                <a:rPr lang="ko-KR" altLang="en-US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접속시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인증에 필요한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계정을 추가하게 된다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</a:p>
          </p:txBody>
        </p:sp>
      </p:grpSp>
      <p:grpSp>
        <p:nvGrpSpPr>
          <p:cNvPr id="28" name="Google Shape;820;p30">
            <a:extLst>
              <a:ext uri="{FF2B5EF4-FFF2-40B4-BE49-F238E27FC236}">
                <a16:creationId xmlns:a16="http://schemas.microsoft.com/office/drawing/2014/main" id="{975676FA-F88D-4F2D-AA07-7C0FF22104FA}"/>
              </a:ext>
            </a:extLst>
          </p:cNvPr>
          <p:cNvGrpSpPr/>
          <p:nvPr/>
        </p:nvGrpSpPr>
        <p:grpSpPr>
          <a:xfrm>
            <a:off x="699619" y="982416"/>
            <a:ext cx="3872381" cy="176025"/>
            <a:chOff x="4345425" y="2175475"/>
            <a:chExt cx="800750" cy="176025"/>
          </a:xfrm>
        </p:grpSpPr>
        <p:sp>
          <p:nvSpPr>
            <p:cNvPr id="29" name="Google Shape;821;p30">
              <a:extLst>
                <a:ext uri="{FF2B5EF4-FFF2-40B4-BE49-F238E27FC236}">
                  <a16:creationId xmlns:a16="http://schemas.microsoft.com/office/drawing/2014/main" id="{AFC04A98-F3FB-47B5-8AC0-9E428AA64537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2;p30">
              <a:extLst>
                <a:ext uri="{FF2B5EF4-FFF2-40B4-BE49-F238E27FC236}">
                  <a16:creationId xmlns:a16="http://schemas.microsoft.com/office/drawing/2014/main" id="{9EF38BDD-5351-49F1-B6F6-3B7456D66384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823;p30">
            <a:extLst>
              <a:ext uri="{FF2B5EF4-FFF2-40B4-BE49-F238E27FC236}">
                <a16:creationId xmlns:a16="http://schemas.microsoft.com/office/drawing/2014/main" id="{5F146EF3-DA82-40B1-B65F-8485B0AFA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KVM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1CEC4D0-9D2C-4BC6-B040-2812CC33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71" y="297197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22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34"/>
          <p:cNvGrpSpPr/>
          <p:nvPr/>
        </p:nvGrpSpPr>
        <p:grpSpPr>
          <a:xfrm>
            <a:off x="2883085" y="3523739"/>
            <a:ext cx="3377828" cy="1079750"/>
            <a:chOff x="4319250" y="3137000"/>
            <a:chExt cx="885825" cy="524125"/>
          </a:xfrm>
        </p:grpSpPr>
        <p:sp>
          <p:nvSpPr>
            <p:cNvPr id="990" name="Google Shape;990;p34"/>
            <p:cNvSpPr/>
            <p:nvPr/>
          </p:nvSpPr>
          <p:spPr>
            <a:xfrm>
              <a:off x="4334525" y="3137000"/>
              <a:ext cx="816875" cy="145250"/>
            </a:xfrm>
            <a:custGeom>
              <a:avLst/>
              <a:gdLst/>
              <a:ahLst/>
              <a:cxnLst/>
              <a:rect l="l" t="t" r="r" b="b"/>
              <a:pathLst>
                <a:path w="32675" h="5810" extrusionOk="0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356675" y="3182825"/>
              <a:ext cx="798275" cy="129275"/>
            </a:xfrm>
            <a:custGeom>
              <a:avLst/>
              <a:gdLst/>
              <a:ahLst/>
              <a:cxnLst/>
              <a:rect l="l" t="t" r="r" b="b"/>
              <a:pathLst>
                <a:path w="31931" h="5171" extrusionOk="0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345775" y="3233150"/>
              <a:ext cx="859300" cy="100300"/>
            </a:xfrm>
            <a:custGeom>
              <a:avLst/>
              <a:gdLst/>
              <a:ahLst/>
              <a:cxnLst/>
              <a:rect l="l" t="t" r="r" b="b"/>
              <a:pathLst>
                <a:path w="34372" h="4012" extrusionOk="0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359800" y="3270500"/>
              <a:ext cx="768200" cy="83975"/>
            </a:xfrm>
            <a:custGeom>
              <a:avLst/>
              <a:gdLst/>
              <a:ahLst/>
              <a:cxnLst/>
              <a:rect l="l" t="t" r="r" b="b"/>
              <a:pathLst>
                <a:path w="30728" h="3359" extrusionOk="0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4326650" y="3282500"/>
              <a:ext cx="830850" cy="180500"/>
            </a:xfrm>
            <a:custGeom>
              <a:avLst/>
              <a:gdLst/>
              <a:ahLst/>
              <a:cxnLst/>
              <a:rect l="l" t="t" r="r" b="b"/>
              <a:pathLst>
                <a:path w="33234" h="7220" extrusionOk="0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319250" y="3360925"/>
              <a:ext cx="817050" cy="79000"/>
            </a:xfrm>
            <a:custGeom>
              <a:avLst/>
              <a:gdLst/>
              <a:ahLst/>
              <a:cxnLst/>
              <a:rect l="l" t="t" r="r" b="b"/>
              <a:pathLst>
                <a:path w="32682" h="3160" extrusionOk="0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359800" y="3368900"/>
              <a:ext cx="757150" cy="121750"/>
            </a:xfrm>
            <a:custGeom>
              <a:avLst/>
              <a:gdLst/>
              <a:ahLst/>
              <a:cxnLst/>
              <a:rect l="l" t="t" r="r" b="b"/>
              <a:pathLst>
                <a:path w="30286" h="4870" extrusionOk="0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4369825" y="3442375"/>
              <a:ext cx="758625" cy="151550"/>
            </a:xfrm>
            <a:custGeom>
              <a:avLst/>
              <a:gdLst/>
              <a:ahLst/>
              <a:cxnLst/>
              <a:rect l="l" t="t" r="r" b="b"/>
              <a:pathLst>
                <a:path w="30345" h="6062" extrusionOk="0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409400" y="3507550"/>
              <a:ext cx="682250" cy="94025"/>
            </a:xfrm>
            <a:custGeom>
              <a:avLst/>
              <a:gdLst/>
              <a:ahLst/>
              <a:cxnLst/>
              <a:rect l="l" t="t" r="r" b="b"/>
              <a:pathLst>
                <a:path w="27290" h="3761" extrusionOk="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27875" y="3557000"/>
              <a:ext cx="818000" cy="104125"/>
            </a:xfrm>
            <a:custGeom>
              <a:avLst/>
              <a:gdLst/>
              <a:ahLst/>
              <a:cxnLst/>
              <a:rect l="l" t="t" r="r" b="b"/>
              <a:pathLst>
                <a:path w="32720" h="4165" extrusionOk="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492625" y="3568500"/>
              <a:ext cx="516700" cy="88850"/>
            </a:xfrm>
            <a:custGeom>
              <a:avLst/>
              <a:gdLst/>
              <a:ahLst/>
              <a:cxnLst/>
              <a:rect l="l" t="t" r="r" b="b"/>
              <a:pathLst>
                <a:path w="20668" h="3554" extrusionOk="0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34"/>
          <p:cNvSpPr txBox="1">
            <a:spLocks noGrp="1"/>
          </p:cNvSpPr>
          <p:nvPr>
            <p:ph type="title"/>
          </p:nvPr>
        </p:nvSpPr>
        <p:spPr>
          <a:xfrm>
            <a:off x="1918650" y="1728138"/>
            <a:ext cx="53067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</a:t>
            </a:r>
            <a:br>
              <a:rPr lang="en-US" altLang="ko-KR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r>
              <a:rPr lang="ko-KR" altLang="en-US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배경</a:t>
            </a:r>
            <a:endParaRPr sz="8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002" name="Google Shape;1002;p34"/>
          <p:cNvSpPr txBox="1">
            <a:spLocks noGrp="1"/>
          </p:cNvSpPr>
          <p:nvPr>
            <p:ph type="subTitle" idx="1"/>
          </p:nvPr>
        </p:nvSpPr>
        <p:spPr>
          <a:xfrm>
            <a:off x="2973153" y="3648238"/>
            <a:ext cx="3161201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주제 및 목적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개요와 구조 소개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title" idx="2"/>
          </p:nvPr>
        </p:nvSpPr>
        <p:spPr>
          <a:xfrm>
            <a:off x="3843750" y="591063"/>
            <a:ext cx="14565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004" name="Google Shape;1004;p34"/>
          <p:cNvGrpSpPr/>
          <p:nvPr/>
        </p:nvGrpSpPr>
        <p:grpSpPr>
          <a:xfrm rot="372491" flipH="1">
            <a:off x="1097518" y="3478413"/>
            <a:ext cx="595061" cy="675849"/>
            <a:chOff x="5464100" y="4208075"/>
            <a:chExt cx="494625" cy="579650"/>
          </a:xfrm>
        </p:grpSpPr>
        <p:sp>
          <p:nvSpPr>
            <p:cNvPr id="1005" name="Google Shape;1005;p34"/>
            <p:cNvSpPr/>
            <p:nvPr/>
          </p:nvSpPr>
          <p:spPr>
            <a:xfrm>
              <a:off x="5594650" y="4504850"/>
              <a:ext cx="341250" cy="255800"/>
            </a:xfrm>
            <a:custGeom>
              <a:avLst/>
              <a:gdLst/>
              <a:ahLst/>
              <a:cxnLst/>
              <a:rect l="l" t="t" r="r" b="b"/>
              <a:pathLst>
                <a:path w="13650" h="10232" extrusionOk="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518750" y="4363750"/>
              <a:ext cx="340700" cy="255675"/>
            </a:xfrm>
            <a:custGeom>
              <a:avLst/>
              <a:gdLst/>
              <a:ahLst/>
              <a:cxnLst/>
              <a:rect l="l" t="t" r="r" b="b"/>
              <a:pathLst>
                <a:path w="13628" h="10227" extrusionOk="0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475950" y="4235275"/>
              <a:ext cx="281925" cy="269375"/>
            </a:xfrm>
            <a:custGeom>
              <a:avLst/>
              <a:gdLst/>
              <a:ahLst/>
              <a:cxnLst/>
              <a:rect l="l" t="t" r="r" b="b"/>
              <a:pathLst>
                <a:path w="11277" h="10775" extrusionOk="0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5717000" y="4421125"/>
              <a:ext cx="42000" cy="94525"/>
            </a:xfrm>
            <a:custGeom>
              <a:avLst/>
              <a:gdLst/>
              <a:ahLst/>
              <a:cxnLst/>
              <a:rect l="l" t="t" r="r" b="b"/>
              <a:pathLst>
                <a:path w="1680" h="3781" extrusionOk="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750000" y="4392700"/>
              <a:ext cx="46925" cy="98950"/>
            </a:xfrm>
            <a:custGeom>
              <a:avLst/>
              <a:gdLst/>
              <a:ahLst/>
              <a:cxnLst/>
              <a:rect l="l" t="t" r="r" b="b"/>
              <a:pathLst>
                <a:path w="1877" h="3958" extrusionOk="0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5795175" y="4403700"/>
              <a:ext cx="30450" cy="52625"/>
            </a:xfrm>
            <a:custGeom>
              <a:avLst/>
              <a:gdLst/>
              <a:ahLst/>
              <a:cxnLst/>
              <a:rect l="l" t="t" r="r" b="b"/>
              <a:pathLst>
                <a:path w="1218" h="2105" extrusionOk="0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5783525" y="4580275"/>
              <a:ext cx="38225" cy="81675"/>
            </a:xfrm>
            <a:custGeom>
              <a:avLst/>
              <a:gdLst/>
              <a:ahLst/>
              <a:cxnLst/>
              <a:rect l="l" t="t" r="r" b="b"/>
              <a:pathLst>
                <a:path w="1529" h="3267" extrusionOk="0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5824600" y="4544075"/>
              <a:ext cx="49675" cy="96575"/>
            </a:xfrm>
            <a:custGeom>
              <a:avLst/>
              <a:gdLst/>
              <a:ahLst/>
              <a:cxnLst/>
              <a:rect l="l" t="t" r="r" b="b"/>
              <a:pathLst>
                <a:path w="1987" h="3863" extrusionOk="0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5876375" y="4540750"/>
              <a:ext cx="23725" cy="54675"/>
            </a:xfrm>
            <a:custGeom>
              <a:avLst/>
              <a:gdLst/>
              <a:ahLst/>
              <a:cxnLst/>
              <a:rect l="l" t="t" r="r" b="b"/>
              <a:pathLst>
                <a:path w="949" h="2187" extrusionOk="0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5464100" y="4208075"/>
              <a:ext cx="334850" cy="317675"/>
            </a:xfrm>
            <a:custGeom>
              <a:avLst/>
              <a:gdLst/>
              <a:ahLst/>
              <a:cxnLst/>
              <a:rect l="l" t="t" r="r" b="b"/>
              <a:pathLst>
                <a:path w="13394" h="12707" extrusionOk="0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5495775" y="4342975"/>
              <a:ext cx="376800" cy="309500"/>
            </a:xfrm>
            <a:custGeom>
              <a:avLst/>
              <a:gdLst/>
              <a:ahLst/>
              <a:cxnLst/>
              <a:rect l="l" t="t" r="r" b="b"/>
              <a:pathLst>
                <a:path w="15072" h="12380" extrusionOk="0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5582050" y="4477650"/>
              <a:ext cx="376675" cy="310075"/>
            </a:xfrm>
            <a:custGeom>
              <a:avLst/>
              <a:gdLst/>
              <a:ahLst/>
              <a:cxnLst/>
              <a:rect l="l" t="t" r="r" b="b"/>
              <a:pathLst>
                <a:path w="15067" h="12403" extrusionOk="0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4"/>
          <p:cNvGrpSpPr/>
          <p:nvPr/>
        </p:nvGrpSpPr>
        <p:grpSpPr>
          <a:xfrm rot="9456294">
            <a:off x="6849678" y="3273665"/>
            <a:ext cx="2306042" cy="512923"/>
            <a:chOff x="7051300" y="3461525"/>
            <a:chExt cx="2305989" cy="512912"/>
          </a:xfrm>
        </p:grpSpPr>
        <p:sp>
          <p:nvSpPr>
            <p:cNvPr id="1018" name="Google Shape;1018;p34"/>
            <p:cNvSpPr/>
            <p:nvPr/>
          </p:nvSpPr>
          <p:spPr>
            <a:xfrm>
              <a:off x="7075817" y="3564700"/>
              <a:ext cx="2271819" cy="396457"/>
            </a:xfrm>
            <a:custGeom>
              <a:avLst/>
              <a:gdLst/>
              <a:ahLst/>
              <a:cxnLst/>
              <a:rect l="l" t="t" r="r" b="b"/>
              <a:pathLst>
                <a:path w="46702" h="8150" extrusionOk="0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56554" y="3473929"/>
              <a:ext cx="2293709" cy="379334"/>
            </a:xfrm>
            <a:custGeom>
              <a:avLst/>
              <a:gdLst/>
              <a:ahLst/>
              <a:cxnLst/>
              <a:rect l="l" t="t" r="r" b="b"/>
              <a:pathLst>
                <a:path w="47152" h="7798" extrusionOk="0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084585" y="3533956"/>
              <a:ext cx="102106" cy="52683"/>
            </a:xfrm>
            <a:custGeom>
              <a:avLst/>
              <a:gdLst/>
              <a:ahLst/>
              <a:cxnLst/>
              <a:rect l="l" t="t" r="r" b="b"/>
              <a:pathLst>
                <a:path w="2099" h="1083" extrusionOk="0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151702" y="3605512"/>
              <a:ext cx="1882416" cy="359584"/>
            </a:xfrm>
            <a:custGeom>
              <a:avLst/>
              <a:gdLst/>
              <a:ahLst/>
              <a:cxnLst/>
              <a:rect l="l" t="t" r="r" b="b"/>
              <a:pathLst>
                <a:path w="38697" h="7392" extrusionOk="0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764232" y="3683976"/>
              <a:ext cx="634963" cy="189034"/>
            </a:xfrm>
            <a:custGeom>
              <a:avLst/>
              <a:gdLst/>
              <a:ahLst/>
              <a:cxnLst/>
              <a:rect l="l" t="t" r="r" b="b"/>
              <a:pathLst>
                <a:path w="13053" h="3886" extrusionOk="0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758540" y="3565575"/>
              <a:ext cx="636277" cy="197401"/>
            </a:xfrm>
            <a:custGeom>
              <a:avLst/>
              <a:gdLst/>
              <a:ahLst/>
              <a:cxnLst/>
              <a:rect l="l" t="t" r="r" b="b"/>
              <a:pathLst>
                <a:path w="13080" h="4058" extrusionOk="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130639" y="3466487"/>
              <a:ext cx="1892096" cy="377145"/>
            </a:xfrm>
            <a:custGeom>
              <a:avLst/>
              <a:gdLst/>
              <a:ahLst/>
              <a:cxnLst/>
              <a:rect l="l" t="t" r="r" b="b"/>
              <a:pathLst>
                <a:path w="38896" h="7753" extrusionOk="0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8992842" y="3474999"/>
              <a:ext cx="35997" cy="141362"/>
            </a:xfrm>
            <a:custGeom>
              <a:avLst/>
              <a:gdLst/>
              <a:ahLst/>
              <a:cxnLst/>
              <a:rect l="l" t="t" r="r" b="b"/>
              <a:pathLst>
                <a:path w="740" h="2906" extrusionOk="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8234282" y="3461525"/>
              <a:ext cx="850704" cy="234469"/>
            </a:xfrm>
            <a:custGeom>
              <a:avLst/>
              <a:gdLst/>
              <a:ahLst/>
              <a:cxnLst/>
              <a:rect l="l" t="t" r="r" b="b"/>
              <a:pathLst>
                <a:path w="17488" h="4820" extrusionOk="0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9007776" y="3586979"/>
              <a:ext cx="90772" cy="141168"/>
            </a:xfrm>
            <a:custGeom>
              <a:avLst/>
              <a:gdLst/>
              <a:ahLst/>
              <a:cxnLst/>
              <a:rect l="l" t="t" r="r" b="b"/>
              <a:pathLst>
                <a:path w="1866" h="2902" extrusionOk="0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9050291" y="3487988"/>
              <a:ext cx="305685" cy="86102"/>
            </a:xfrm>
            <a:custGeom>
              <a:avLst/>
              <a:gdLst/>
              <a:ahLst/>
              <a:cxnLst/>
              <a:rect l="l" t="t" r="r" b="b"/>
              <a:pathLst>
                <a:path w="6284" h="1770" extrusionOk="0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9073980" y="3552587"/>
              <a:ext cx="283308" cy="148610"/>
            </a:xfrm>
            <a:custGeom>
              <a:avLst/>
              <a:gdLst/>
              <a:ahLst/>
              <a:cxnLst/>
              <a:rect l="l" t="t" r="r" b="b"/>
              <a:pathLst>
                <a:path w="5824" h="3055" extrusionOk="0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7051300" y="3556236"/>
              <a:ext cx="1992937" cy="418201"/>
            </a:xfrm>
            <a:custGeom>
              <a:avLst/>
              <a:gdLst/>
              <a:ahLst/>
              <a:cxnLst/>
              <a:rect l="l" t="t" r="r" b="b"/>
              <a:pathLst>
                <a:path w="40969" h="8597" extrusionOk="0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7753724" y="3601377"/>
              <a:ext cx="138152" cy="171960"/>
            </a:xfrm>
            <a:custGeom>
              <a:avLst/>
              <a:gdLst/>
              <a:ahLst/>
              <a:cxnLst/>
              <a:rect l="l" t="t" r="r" b="b"/>
              <a:pathLst>
                <a:path w="2840" h="3535" extrusionOk="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8276797" y="3673322"/>
              <a:ext cx="127207" cy="161161"/>
            </a:xfrm>
            <a:custGeom>
              <a:avLst/>
              <a:gdLst/>
              <a:ahLst/>
              <a:cxnLst/>
              <a:rect l="l" t="t" r="r" b="b"/>
              <a:pathLst>
                <a:path w="2615" h="3313" extrusionOk="0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7126261" y="3708687"/>
              <a:ext cx="37311" cy="143746"/>
            </a:xfrm>
            <a:custGeom>
              <a:avLst/>
              <a:gdLst/>
              <a:ahLst/>
              <a:cxnLst/>
              <a:rect l="l" t="t" r="r" b="b"/>
              <a:pathLst>
                <a:path w="767" h="2955" extrusionOk="0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7753724" y="3752661"/>
              <a:ext cx="159215" cy="130125"/>
            </a:xfrm>
            <a:custGeom>
              <a:avLst/>
              <a:gdLst/>
              <a:ahLst/>
              <a:cxnLst/>
              <a:rect l="l" t="t" r="r" b="b"/>
              <a:pathLst>
                <a:path w="3273" h="2675" extrusionOk="0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7140708" y="3828157"/>
              <a:ext cx="36046" cy="134163"/>
            </a:xfrm>
            <a:custGeom>
              <a:avLst/>
              <a:gdLst/>
              <a:ahLst/>
              <a:cxnLst/>
              <a:rect l="l" t="t" r="r" b="b"/>
              <a:pathLst>
                <a:path w="741" h="2758" extrusionOk="0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34"/>
          <p:cNvGrpSpPr/>
          <p:nvPr/>
        </p:nvGrpSpPr>
        <p:grpSpPr>
          <a:xfrm>
            <a:off x="3928443" y="1223150"/>
            <a:ext cx="1287126" cy="176025"/>
            <a:chOff x="4345425" y="2175475"/>
            <a:chExt cx="800750" cy="176025"/>
          </a:xfrm>
        </p:grpSpPr>
        <p:sp>
          <p:nvSpPr>
            <p:cNvPr id="1037" name="Google Shape;1037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34"/>
          <p:cNvGrpSpPr/>
          <p:nvPr/>
        </p:nvGrpSpPr>
        <p:grpSpPr>
          <a:xfrm>
            <a:off x="2751606" y="2232150"/>
            <a:ext cx="3741929" cy="176025"/>
            <a:chOff x="4345425" y="2175475"/>
            <a:chExt cx="800750" cy="176025"/>
          </a:xfrm>
        </p:grpSpPr>
        <p:sp>
          <p:nvSpPr>
            <p:cNvPr id="1040" name="Google Shape;1040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4"/>
          <p:cNvGrpSpPr/>
          <p:nvPr/>
        </p:nvGrpSpPr>
        <p:grpSpPr>
          <a:xfrm>
            <a:off x="3359607" y="3043925"/>
            <a:ext cx="2548042" cy="176025"/>
            <a:chOff x="4345425" y="2175475"/>
            <a:chExt cx="800750" cy="176025"/>
          </a:xfrm>
        </p:grpSpPr>
        <p:sp>
          <p:nvSpPr>
            <p:cNvPr id="1043" name="Google Shape;1043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34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1046" name="Google Shape;1046;p34"/>
            <p:cNvSpPr/>
            <p:nvPr/>
          </p:nvSpPr>
          <p:spPr>
            <a:xfrm>
              <a:off x="5501450" y="2545600"/>
              <a:ext cx="639525" cy="438000"/>
            </a:xfrm>
            <a:custGeom>
              <a:avLst/>
              <a:gdLst/>
              <a:ahLst/>
              <a:cxnLst/>
              <a:rect l="l" t="t" r="r" b="b"/>
              <a:pathLst>
                <a:path w="25581" h="17520" extrusionOk="0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5714775" y="2654925"/>
              <a:ext cx="280075" cy="257600"/>
            </a:xfrm>
            <a:custGeom>
              <a:avLst/>
              <a:gdLst/>
              <a:ahLst/>
              <a:cxnLst/>
              <a:rect l="l" t="t" r="r" b="b"/>
              <a:pathLst>
                <a:path w="11203" h="10304" extrusionOk="0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8308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44446"/>
            <a:ext cx="8477120" cy="3638500"/>
            <a:chOff x="506860" y="1390166"/>
            <a:chExt cx="8477120" cy="3638500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90166"/>
              <a:ext cx="8477120" cy="3638500"/>
              <a:chOff x="426720" y="1390166"/>
              <a:chExt cx="8276955" cy="356515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2633" y="1404052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2872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ModSecurity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설치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구성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실행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libxml2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lua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pcre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pcre-devel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apr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*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gcc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*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libxml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* curl curl-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devel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httpd-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devel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cd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usr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/local/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src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wget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wget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https://www.modsecurity.org/tarball/2.9.1/modsecurity-2.9.1.tar.gz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tar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zxvf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modsecurity-2.9.1.tar.gz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cd modsecurity-2.9.1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./configure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make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make install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ls -al /etc/httpd/modules/mod_security2.so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chmod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755 /etc/httpd/modules/mod_security2.so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cp 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aR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usr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/local/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src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/modsecurity-2.9.1/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modsecurity.conf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-recommended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/httpd/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conf.d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mod_security.conf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cp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usr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/local/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src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/modsecurity-2.9.1/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unicode.mapping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/httpd/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conf.d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/httpd/conf/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httpd.conf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354: 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LoadModule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security2_module modules/mod_security2.so</a:t>
              </a:r>
            </a:p>
          </p:txBody>
        </p:sp>
      </p:grpSp>
      <p:grpSp>
        <p:nvGrpSpPr>
          <p:cNvPr id="28" name="Google Shape;820;p30">
            <a:extLst>
              <a:ext uri="{FF2B5EF4-FFF2-40B4-BE49-F238E27FC236}">
                <a16:creationId xmlns:a16="http://schemas.microsoft.com/office/drawing/2014/main" id="{975676FA-F88D-4F2D-AA07-7C0FF22104FA}"/>
              </a:ext>
            </a:extLst>
          </p:cNvPr>
          <p:cNvGrpSpPr/>
          <p:nvPr/>
        </p:nvGrpSpPr>
        <p:grpSpPr>
          <a:xfrm>
            <a:off x="699619" y="982416"/>
            <a:ext cx="3872381" cy="176025"/>
            <a:chOff x="4345425" y="2175475"/>
            <a:chExt cx="800750" cy="176025"/>
          </a:xfrm>
        </p:grpSpPr>
        <p:sp>
          <p:nvSpPr>
            <p:cNvPr id="29" name="Google Shape;821;p30">
              <a:extLst>
                <a:ext uri="{FF2B5EF4-FFF2-40B4-BE49-F238E27FC236}">
                  <a16:creationId xmlns:a16="http://schemas.microsoft.com/office/drawing/2014/main" id="{AFC04A98-F3FB-47B5-8AC0-9E428AA64537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2;p30">
              <a:extLst>
                <a:ext uri="{FF2B5EF4-FFF2-40B4-BE49-F238E27FC236}">
                  <a16:creationId xmlns:a16="http://schemas.microsoft.com/office/drawing/2014/main" id="{9EF38BDD-5351-49F1-B6F6-3B7456D66384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823;p30">
            <a:extLst>
              <a:ext uri="{FF2B5EF4-FFF2-40B4-BE49-F238E27FC236}">
                <a16:creationId xmlns:a16="http://schemas.microsoft.com/office/drawing/2014/main" id="{5F146EF3-DA82-40B1-B65F-8485B0AFA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KVM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1CEC4D0-9D2C-4BC6-B040-2812CC33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71" y="297197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154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44446"/>
            <a:ext cx="8477120" cy="3638500"/>
            <a:chOff x="506860" y="1390166"/>
            <a:chExt cx="8477120" cy="3638500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90166"/>
              <a:ext cx="8477120" cy="3638500"/>
              <a:chOff x="426720" y="1390166"/>
              <a:chExt cx="8276955" cy="356515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2633" y="1404052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1795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cd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/httpd/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git clone https://github.com/SpiderLabs/owasp-modsecurity-crs.git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cd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/httpd/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owasp-modsecurity-crs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cp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crs-setup.conf.example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crs-setup.conf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echo Include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owasp-modsecurity-crs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crs-setup.conf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&gt;&gt;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/httpd/conf/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httpd.conf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echo Include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owasp-modsecurity-crs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/rules/*.conf &gt;&gt;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/httpd/conf/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httpd.conf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/httpd/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conf.d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mod_security.conf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7:  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SecRuleEngine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On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16: 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SecRequestBodyAccess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Off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restart httpd</a:t>
              </a:r>
            </a:p>
          </p:txBody>
        </p:sp>
      </p:grpSp>
      <p:grpSp>
        <p:nvGrpSpPr>
          <p:cNvPr id="28" name="Google Shape;820;p30">
            <a:extLst>
              <a:ext uri="{FF2B5EF4-FFF2-40B4-BE49-F238E27FC236}">
                <a16:creationId xmlns:a16="http://schemas.microsoft.com/office/drawing/2014/main" id="{975676FA-F88D-4F2D-AA07-7C0FF22104FA}"/>
              </a:ext>
            </a:extLst>
          </p:cNvPr>
          <p:cNvGrpSpPr/>
          <p:nvPr/>
        </p:nvGrpSpPr>
        <p:grpSpPr>
          <a:xfrm>
            <a:off x="699619" y="982416"/>
            <a:ext cx="3872381" cy="176025"/>
            <a:chOff x="4345425" y="2175475"/>
            <a:chExt cx="800750" cy="176025"/>
          </a:xfrm>
        </p:grpSpPr>
        <p:sp>
          <p:nvSpPr>
            <p:cNvPr id="29" name="Google Shape;821;p30">
              <a:extLst>
                <a:ext uri="{FF2B5EF4-FFF2-40B4-BE49-F238E27FC236}">
                  <a16:creationId xmlns:a16="http://schemas.microsoft.com/office/drawing/2014/main" id="{AFC04A98-F3FB-47B5-8AC0-9E428AA64537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2;p30">
              <a:extLst>
                <a:ext uri="{FF2B5EF4-FFF2-40B4-BE49-F238E27FC236}">
                  <a16:creationId xmlns:a16="http://schemas.microsoft.com/office/drawing/2014/main" id="{9EF38BDD-5351-49F1-B6F6-3B7456D66384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823;p30">
            <a:extLst>
              <a:ext uri="{FF2B5EF4-FFF2-40B4-BE49-F238E27FC236}">
                <a16:creationId xmlns:a16="http://schemas.microsoft.com/office/drawing/2014/main" id="{5F146EF3-DA82-40B1-B65F-8485B0AFA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KVM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1CEC4D0-9D2C-4BC6-B040-2812CC33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71" y="297197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392A6D-F17D-4F38-B818-5DC01FB7F64D}"/>
              </a:ext>
            </a:extLst>
          </p:cNvPr>
          <p:cNvGrpSpPr/>
          <p:nvPr/>
        </p:nvGrpSpPr>
        <p:grpSpPr>
          <a:xfrm>
            <a:off x="7220806" y="3432446"/>
            <a:ext cx="2337665" cy="1433881"/>
            <a:chOff x="4009684" y="1288943"/>
            <a:chExt cx="2337665" cy="1433881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494889EF-E8E2-46B0-8A4E-87B793EE6625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00C35AAA-BD31-4669-BE2A-84B2E943F5D8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FECF3D78-3F58-4B09-84F8-6DAD3F95CFD9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228571DF-0323-467F-B807-B18FAC84C343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682A309E-02D6-405A-86D8-D7E7EEFBB2B6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E66AEDFB-D797-409B-A4B6-D94D6F617C22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8E9A70-C4B6-4152-A5E5-9975C3645265}"/>
                </a:ext>
              </a:extLst>
            </p:cNvPr>
            <p:cNvSpPr txBox="1"/>
            <p:nvPr/>
          </p:nvSpPr>
          <p:spPr>
            <a:xfrm rot="20862943">
              <a:off x="4040307" y="1384179"/>
              <a:ext cx="23070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16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번째 라인의 옵션을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Off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로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해주어야 </a:t>
              </a:r>
              <a:r>
                <a:rPr lang="en-US" altLang="ko-KR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ModSecurity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가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작동중인 상태에서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JSON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을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이용한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API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호출이 가능하다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(Zabbix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를 위한 설정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09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44446"/>
            <a:ext cx="8477120" cy="3638500"/>
            <a:chOff x="506860" y="1390166"/>
            <a:chExt cx="8477120" cy="3638500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90166"/>
              <a:ext cx="8477120" cy="3638500"/>
              <a:chOff x="426720" y="1390166"/>
              <a:chExt cx="8276955" cy="3565155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2633" y="1404052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3052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Zabbix Server/Agent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설치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설정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실행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rpm 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Uvh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https://repo.zabbix.com/zabbix/5.0/rhel/7/x86_64/zabbix-release-5.0-1.el7.noarch.rpm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clean all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-server-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mysql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-agent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centos-release-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scl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yum.repos.d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zabbix.repo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11:  enabled=1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-web-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mysql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scl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-apache-conf-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scl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zcat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usr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/share/doc/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-server-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mysql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*/create.sql.gz |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mysql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-h 192.168.2.200 -u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-p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zabbix_server.conf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91:  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DBHost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=192.168.2.200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124: 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DBPassword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=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139: 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DBPort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=3306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/opt/rh/rh-php72/php-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fpm.d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24: 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php_value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[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date.timezone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] = Asia/Seoul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restart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-server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-agent httpd rh-php72-php-fpm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enable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-server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-agent httpd rh-php72-php-fpm</a:t>
              </a:r>
            </a:p>
          </p:txBody>
        </p:sp>
      </p:grpSp>
      <p:grpSp>
        <p:nvGrpSpPr>
          <p:cNvPr id="28" name="Google Shape;820;p30">
            <a:extLst>
              <a:ext uri="{FF2B5EF4-FFF2-40B4-BE49-F238E27FC236}">
                <a16:creationId xmlns:a16="http://schemas.microsoft.com/office/drawing/2014/main" id="{975676FA-F88D-4F2D-AA07-7C0FF22104FA}"/>
              </a:ext>
            </a:extLst>
          </p:cNvPr>
          <p:cNvGrpSpPr/>
          <p:nvPr/>
        </p:nvGrpSpPr>
        <p:grpSpPr>
          <a:xfrm>
            <a:off x="699619" y="982416"/>
            <a:ext cx="3872381" cy="176025"/>
            <a:chOff x="4345425" y="2175475"/>
            <a:chExt cx="800750" cy="176025"/>
          </a:xfrm>
        </p:grpSpPr>
        <p:sp>
          <p:nvSpPr>
            <p:cNvPr id="29" name="Google Shape;821;p30">
              <a:extLst>
                <a:ext uri="{FF2B5EF4-FFF2-40B4-BE49-F238E27FC236}">
                  <a16:creationId xmlns:a16="http://schemas.microsoft.com/office/drawing/2014/main" id="{AFC04A98-F3FB-47B5-8AC0-9E428AA64537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2;p30">
              <a:extLst>
                <a:ext uri="{FF2B5EF4-FFF2-40B4-BE49-F238E27FC236}">
                  <a16:creationId xmlns:a16="http://schemas.microsoft.com/office/drawing/2014/main" id="{9EF38BDD-5351-49F1-B6F6-3B7456D66384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823;p30">
            <a:extLst>
              <a:ext uri="{FF2B5EF4-FFF2-40B4-BE49-F238E27FC236}">
                <a16:creationId xmlns:a16="http://schemas.microsoft.com/office/drawing/2014/main" id="{5F146EF3-DA82-40B1-B65F-8485B0AFA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KVM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1CEC4D0-9D2C-4BC6-B040-2812CC33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71" y="297197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392A6D-F17D-4F38-B818-5DC01FB7F64D}"/>
              </a:ext>
            </a:extLst>
          </p:cNvPr>
          <p:cNvGrpSpPr/>
          <p:nvPr/>
        </p:nvGrpSpPr>
        <p:grpSpPr>
          <a:xfrm>
            <a:off x="7220806" y="3432446"/>
            <a:ext cx="2318615" cy="1433881"/>
            <a:chOff x="4009684" y="1288943"/>
            <a:chExt cx="2318615" cy="1433881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494889EF-E8E2-46B0-8A4E-87B793EE6625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00C35AAA-BD31-4669-BE2A-84B2E943F5D8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FECF3D78-3F58-4B09-84F8-6DAD3F95CFD9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228571DF-0323-467F-B807-B18FAC84C343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682A309E-02D6-405A-86D8-D7E7EEFBB2B6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E66AEDFB-D797-409B-A4B6-D94D6F617C22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8E9A70-C4B6-4152-A5E5-9975C3645265}"/>
                </a:ext>
              </a:extLst>
            </p:cNvPr>
            <p:cNvSpPr txBox="1"/>
            <p:nvPr/>
          </p:nvSpPr>
          <p:spPr>
            <a:xfrm rot="20862943">
              <a:off x="4021257" y="1489212"/>
              <a:ext cx="23070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‘</a:t>
              </a:r>
              <a:r>
                <a:rPr lang="en-US" altLang="ko-KR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zcat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/</a:t>
              </a:r>
              <a:r>
                <a:rPr lang="en-US" altLang="ko-KR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usr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/share/doc/ ~’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명령으로 </a:t>
              </a:r>
              <a:r>
                <a:rPr lang="en-US" altLang="ko-KR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StorageDB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에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Zabbix</a:t>
              </a: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가 사용할 테이블 정보를 한 번에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밀어 넣는 설정이다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387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44446"/>
            <a:ext cx="8480124" cy="3631414"/>
            <a:chOff x="506860" y="1390166"/>
            <a:chExt cx="8480124" cy="3631414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90166"/>
              <a:ext cx="8480124" cy="3631414"/>
              <a:chOff x="426720" y="1390166"/>
              <a:chExt cx="8279888" cy="3558212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5566" y="1394930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2872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NoVNC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패키지 설치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실행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epel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-release 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novnc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python-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websockify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numpy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tigervnc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-server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vncserver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: 1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websockify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-D --web=/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usr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/share/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novnc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6080 localhost:5901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HAProxy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설치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설정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실행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intall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haproxy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haproxy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haproxy.cfg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63:  frontend  main *:80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64:   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default_backend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app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65:    option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forwardfor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66: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67:  backend app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68:    balance    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roundrobin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restart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haproxy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status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haproxy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</p:txBody>
        </p:sp>
      </p:grpSp>
      <p:grpSp>
        <p:nvGrpSpPr>
          <p:cNvPr id="28" name="Google Shape;820;p30">
            <a:extLst>
              <a:ext uri="{FF2B5EF4-FFF2-40B4-BE49-F238E27FC236}">
                <a16:creationId xmlns:a16="http://schemas.microsoft.com/office/drawing/2014/main" id="{975676FA-F88D-4F2D-AA07-7C0FF22104FA}"/>
              </a:ext>
            </a:extLst>
          </p:cNvPr>
          <p:cNvGrpSpPr/>
          <p:nvPr/>
        </p:nvGrpSpPr>
        <p:grpSpPr>
          <a:xfrm>
            <a:off x="699619" y="982416"/>
            <a:ext cx="3872381" cy="176025"/>
            <a:chOff x="4345425" y="2175475"/>
            <a:chExt cx="800750" cy="176025"/>
          </a:xfrm>
        </p:grpSpPr>
        <p:sp>
          <p:nvSpPr>
            <p:cNvPr id="29" name="Google Shape;821;p30">
              <a:extLst>
                <a:ext uri="{FF2B5EF4-FFF2-40B4-BE49-F238E27FC236}">
                  <a16:creationId xmlns:a16="http://schemas.microsoft.com/office/drawing/2014/main" id="{AFC04A98-F3FB-47B5-8AC0-9E428AA64537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2;p30">
              <a:extLst>
                <a:ext uri="{FF2B5EF4-FFF2-40B4-BE49-F238E27FC236}">
                  <a16:creationId xmlns:a16="http://schemas.microsoft.com/office/drawing/2014/main" id="{9EF38BDD-5351-49F1-B6F6-3B7456D66384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823;p30">
            <a:extLst>
              <a:ext uri="{FF2B5EF4-FFF2-40B4-BE49-F238E27FC236}">
                <a16:creationId xmlns:a16="http://schemas.microsoft.com/office/drawing/2014/main" id="{5F146EF3-DA82-40B1-B65F-8485B0AFA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KVM Server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1CEC4D0-9D2C-4BC6-B040-2812CC33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71" y="297197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392A6D-F17D-4F38-B818-5DC01FB7F64D}"/>
              </a:ext>
            </a:extLst>
          </p:cNvPr>
          <p:cNvGrpSpPr/>
          <p:nvPr/>
        </p:nvGrpSpPr>
        <p:grpSpPr>
          <a:xfrm>
            <a:off x="7220806" y="3432446"/>
            <a:ext cx="2318615" cy="1433881"/>
            <a:chOff x="4009684" y="1288943"/>
            <a:chExt cx="2318615" cy="1433881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494889EF-E8E2-46B0-8A4E-87B793EE6625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00C35AAA-BD31-4669-BE2A-84B2E943F5D8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FECF3D78-3F58-4B09-84F8-6DAD3F95CFD9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228571DF-0323-467F-B807-B18FAC84C343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682A309E-02D6-405A-86D8-D7E7EEFBB2B6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E66AEDFB-D797-409B-A4B6-D94D6F617C22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8E9A70-C4B6-4152-A5E5-9975C3645265}"/>
                </a:ext>
              </a:extLst>
            </p:cNvPr>
            <p:cNvSpPr txBox="1"/>
            <p:nvPr/>
          </p:nvSpPr>
          <p:spPr>
            <a:xfrm rot="20862943">
              <a:off x="4021257" y="1390529"/>
              <a:ext cx="23070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NoVnc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서버 작동시에는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KVM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에서 생성한 인스턴스가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없는 상태에서 먼저 작동시키는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것이 좋다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(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인스턴스의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VNC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설정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이 포트 번호를 점유함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).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27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30"/>
          <p:cNvGrpSpPr/>
          <p:nvPr/>
        </p:nvGrpSpPr>
        <p:grpSpPr>
          <a:xfrm>
            <a:off x="699619" y="982416"/>
            <a:ext cx="4672481" cy="176025"/>
            <a:chOff x="4345425" y="2175475"/>
            <a:chExt cx="800750" cy="176025"/>
          </a:xfrm>
        </p:grpSpPr>
        <p:sp>
          <p:nvSpPr>
            <p:cNvPr id="821" name="Google Shape;821;p3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0"/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Virtual Machines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24" name="Google Shape;824;p30"/>
          <p:cNvSpPr txBox="1">
            <a:spLocks noGrp="1"/>
          </p:cNvSpPr>
          <p:nvPr>
            <p:ph type="body" idx="1"/>
          </p:nvPr>
        </p:nvSpPr>
        <p:spPr>
          <a:xfrm>
            <a:off x="720000" y="1212608"/>
            <a:ext cx="3492447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None/>
            </a:pP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사양</a:t>
            </a:r>
            <a:b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CPU: 1 Core</a:t>
            </a:r>
          </a:p>
          <a:p>
            <a:pPr marL="0" lvl="0" indent="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None/>
            </a:pP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RAM: 1 GB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HDD: 10 GB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인터페이스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연결할 가상 네트워크에 따라 유동적</a:t>
            </a:r>
            <a:endParaRPr lang="en-US" altLang="ko-KR" dirty="0">
              <a:solidFill>
                <a:schemeClr val="bg2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None/>
            </a:pP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설치할 운영체제 및 이미지 정보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CentOS-7-x86_64-GenericCloud-2003.qcow2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설치할 주요 패키지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en-US" altLang="ko-K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Shellinabox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Zabbix Agent</a:t>
            </a:r>
          </a:p>
        </p:txBody>
      </p:sp>
      <p:grpSp>
        <p:nvGrpSpPr>
          <p:cNvPr id="825" name="Google Shape;825;p30"/>
          <p:cNvGrpSpPr/>
          <p:nvPr/>
        </p:nvGrpSpPr>
        <p:grpSpPr>
          <a:xfrm rot="1461682">
            <a:off x="7211497" y="174521"/>
            <a:ext cx="2743443" cy="1090954"/>
            <a:chOff x="4038775" y="3369325"/>
            <a:chExt cx="1789725" cy="711700"/>
          </a:xfrm>
        </p:grpSpPr>
        <p:sp>
          <p:nvSpPr>
            <p:cNvPr id="826" name="Google Shape;826;p30"/>
            <p:cNvSpPr/>
            <p:nvPr/>
          </p:nvSpPr>
          <p:spPr>
            <a:xfrm>
              <a:off x="4059950" y="3603700"/>
              <a:ext cx="523950" cy="276175"/>
            </a:xfrm>
            <a:custGeom>
              <a:avLst/>
              <a:gdLst/>
              <a:ahLst/>
              <a:cxnLst/>
              <a:rect l="l" t="t" r="r" b="b"/>
              <a:pathLst>
                <a:path w="20958" h="11047" extrusionOk="0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043050" y="3372050"/>
              <a:ext cx="501200" cy="322275"/>
            </a:xfrm>
            <a:custGeom>
              <a:avLst/>
              <a:gdLst/>
              <a:ahLst/>
              <a:cxnLst/>
              <a:rect l="l" t="t" r="r" b="b"/>
              <a:pathLst>
                <a:path w="20048" h="12891" extrusionOk="0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4101875" y="3397400"/>
              <a:ext cx="372750" cy="117625"/>
            </a:xfrm>
            <a:custGeom>
              <a:avLst/>
              <a:gdLst/>
              <a:ahLst/>
              <a:cxnLst/>
              <a:rect l="l" t="t" r="r" b="b"/>
              <a:pathLst>
                <a:path w="14910" h="4705" extrusionOk="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038775" y="3369325"/>
              <a:ext cx="550325" cy="519150"/>
            </a:xfrm>
            <a:custGeom>
              <a:avLst/>
              <a:gdLst/>
              <a:ahLst/>
              <a:cxnLst/>
              <a:rect l="l" t="t" r="r" b="b"/>
              <a:pathLst>
                <a:path w="22013" h="20766" extrusionOk="0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78FC514D-0FA1-446F-9EED-A613CA4BF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91" y="306640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C24C9D06-7269-4D44-866B-14DDF2860637}"/>
              </a:ext>
            </a:extLst>
          </p:cNvPr>
          <p:cNvGrpSpPr/>
          <p:nvPr/>
        </p:nvGrpSpPr>
        <p:grpSpPr>
          <a:xfrm>
            <a:off x="7220806" y="3432446"/>
            <a:ext cx="2333105" cy="1433881"/>
            <a:chOff x="4009684" y="1288943"/>
            <a:chExt cx="2333105" cy="1433881"/>
          </a:xfrm>
        </p:grpSpPr>
        <p:grpSp>
          <p:nvGrpSpPr>
            <p:cNvPr id="41" name="Google Shape;943;p33">
              <a:extLst>
                <a:ext uri="{FF2B5EF4-FFF2-40B4-BE49-F238E27FC236}">
                  <a16:creationId xmlns:a16="http://schemas.microsoft.com/office/drawing/2014/main" id="{B8452593-5F60-44F0-AA67-34E6C1CAECF2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43" name="Google Shape;944;p33">
                <a:extLst>
                  <a:ext uri="{FF2B5EF4-FFF2-40B4-BE49-F238E27FC236}">
                    <a16:creationId xmlns:a16="http://schemas.microsoft.com/office/drawing/2014/main" id="{670993D5-8B42-4B19-8397-B44D48D486D4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" name="Google Shape;945;p33">
                <a:extLst>
                  <a:ext uri="{FF2B5EF4-FFF2-40B4-BE49-F238E27FC236}">
                    <a16:creationId xmlns:a16="http://schemas.microsoft.com/office/drawing/2014/main" id="{CB6C3871-2F61-4F14-8D15-30A56AD646C0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" name="Google Shape;946;p33">
                <a:extLst>
                  <a:ext uri="{FF2B5EF4-FFF2-40B4-BE49-F238E27FC236}">
                    <a16:creationId xmlns:a16="http://schemas.microsoft.com/office/drawing/2014/main" id="{044C2D57-4BCB-4853-9802-4FB2412A21CE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Google Shape;947;p33">
                <a:extLst>
                  <a:ext uri="{FF2B5EF4-FFF2-40B4-BE49-F238E27FC236}">
                    <a16:creationId xmlns:a16="http://schemas.microsoft.com/office/drawing/2014/main" id="{B9861E7C-D199-410A-94B9-E147EB5A0A61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Google Shape;948;p33">
                <a:extLst>
                  <a:ext uri="{FF2B5EF4-FFF2-40B4-BE49-F238E27FC236}">
                    <a16:creationId xmlns:a16="http://schemas.microsoft.com/office/drawing/2014/main" id="{E6DD3A67-D369-406F-A744-8876BF23439D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F4157F-E430-4FF0-AC2C-46554A78914E}"/>
                </a:ext>
              </a:extLst>
            </p:cNvPr>
            <p:cNvSpPr txBox="1"/>
            <p:nvPr/>
          </p:nvSpPr>
          <p:spPr>
            <a:xfrm rot="20862943">
              <a:off x="4035747" y="1455789"/>
              <a:ext cx="23070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초기 이미지에 필요한 주요 패키지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를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모두 설치한 후 해당 이미지를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인스턴스 생성시에 사용할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기본 이미지로 사용할 것이다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406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30258"/>
            <a:ext cx="8480124" cy="3645602"/>
            <a:chOff x="506860" y="1375978"/>
            <a:chExt cx="8480124" cy="3645602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75978"/>
              <a:ext cx="8480124" cy="3645602"/>
              <a:chOff x="426720" y="1376264"/>
              <a:chExt cx="8279888" cy="357211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5566" y="1376264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12567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shellinabox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패키지 설치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실행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install -y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epel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-release yum-utils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install -y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shellinabox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openssl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sysconfig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shellinaboxd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>
                <a:lnSpc>
                  <a:spcPts val="1400"/>
                </a:lnSpc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9:  OPTS=“--disable-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ssl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-menu -s /:SSH”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start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shellinaboxd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enable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shellinaboxd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392A6D-F17D-4F38-B818-5DC01FB7F64D}"/>
              </a:ext>
            </a:extLst>
          </p:cNvPr>
          <p:cNvGrpSpPr/>
          <p:nvPr/>
        </p:nvGrpSpPr>
        <p:grpSpPr>
          <a:xfrm>
            <a:off x="7220806" y="3432446"/>
            <a:ext cx="2318615" cy="1433881"/>
            <a:chOff x="4009684" y="1288943"/>
            <a:chExt cx="2318615" cy="1433881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494889EF-E8E2-46B0-8A4E-87B793EE6625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00C35AAA-BD31-4669-BE2A-84B2E943F5D8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FECF3D78-3F58-4B09-84F8-6DAD3F95CFD9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228571DF-0323-467F-B807-B18FAC84C343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682A309E-02D6-405A-86D8-D7E7EEFBB2B6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E66AEDFB-D797-409B-A4B6-D94D6F617C22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8E9A70-C4B6-4152-A5E5-9975C3645265}"/>
                </a:ext>
              </a:extLst>
            </p:cNvPr>
            <p:cNvSpPr txBox="1"/>
            <p:nvPr/>
          </p:nvSpPr>
          <p:spPr>
            <a:xfrm rot="20862943">
              <a:off x="4021257" y="1482862"/>
              <a:ext cx="23070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‘OPTS=“--disable-</a:t>
              </a:r>
              <a:r>
                <a:rPr lang="en-US" altLang="ko-KR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ssl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-menu 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-s /:</a:t>
              </a:r>
              <a:r>
                <a:rPr lang="en-US" altLang="ko-KR" sz="1200" b="1" dirty="0">
                  <a:solidFill>
                    <a:srgbClr val="C00000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SSH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”’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옵션으로 </a:t>
              </a:r>
              <a:r>
                <a:rPr lang="ko-KR" altLang="en-US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바꾸어주지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않으면 웹 기반 모든 터미널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접속이 차단된다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(root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포함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).</a:t>
              </a:r>
            </a:p>
          </p:txBody>
        </p:sp>
      </p:grpSp>
      <p:grpSp>
        <p:nvGrpSpPr>
          <p:cNvPr id="33" name="Google Shape;820;p30">
            <a:extLst>
              <a:ext uri="{FF2B5EF4-FFF2-40B4-BE49-F238E27FC236}">
                <a16:creationId xmlns:a16="http://schemas.microsoft.com/office/drawing/2014/main" id="{91762298-9D16-45AD-93F2-808E61A537DD}"/>
              </a:ext>
            </a:extLst>
          </p:cNvPr>
          <p:cNvGrpSpPr/>
          <p:nvPr/>
        </p:nvGrpSpPr>
        <p:grpSpPr>
          <a:xfrm>
            <a:off x="699619" y="982416"/>
            <a:ext cx="4672481" cy="176025"/>
            <a:chOff x="4345425" y="2175475"/>
            <a:chExt cx="800750" cy="176025"/>
          </a:xfrm>
        </p:grpSpPr>
        <p:sp>
          <p:nvSpPr>
            <p:cNvPr id="34" name="Google Shape;821;p30">
              <a:extLst>
                <a:ext uri="{FF2B5EF4-FFF2-40B4-BE49-F238E27FC236}">
                  <a16:creationId xmlns:a16="http://schemas.microsoft.com/office/drawing/2014/main" id="{08A21627-D03D-4D7B-9CF4-9A2ACCB1B744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22;p30">
              <a:extLst>
                <a:ext uri="{FF2B5EF4-FFF2-40B4-BE49-F238E27FC236}">
                  <a16:creationId xmlns:a16="http://schemas.microsoft.com/office/drawing/2014/main" id="{E87E3675-4B91-484D-BD79-BA008EE7D810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823;p30">
            <a:extLst>
              <a:ext uri="{FF2B5EF4-FFF2-40B4-BE49-F238E27FC236}">
                <a16:creationId xmlns:a16="http://schemas.microsoft.com/office/drawing/2014/main" id="{2677BF99-6927-4E29-B82E-862A51DDEFDA}"/>
              </a:ext>
            </a:extLst>
          </p:cNvPr>
          <p:cNvSpPr txBox="1">
            <a:spLocks/>
          </p:cNvSpPr>
          <p:nvPr/>
        </p:nvSpPr>
        <p:spPr>
          <a:xfrm>
            <a:off x="720000" y="611441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Virtual Machines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CF5628A-C7D5-4254-A361-C814BD99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91" y="306640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9244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30258"/>
            <a:ext cx="8480124" cy="3645602"/>
            <a:chOff x="506860" y="1375978"/>
            <a:chExt cx="8480124" cy="3645602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75978"/>
              <a:ext cx="8480124" cy="3645602"/>
              <a:chOff x="426720" y="1376264"/>
              <a:chExt cx="8279888" cy="357211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5566" y="1376264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3231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Zabbix Agent 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설치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rpm 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Uvh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https://repo.zabbix.com/zabbix/5.0/rhel/7/x86_64/zabbix-release-5.0-1.el7.noarch.rpm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clean all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yum -y install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-agent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&lt; Zabbix Server</a:t>
              </a:r>
              <a:r>
                <a:rPr lang="ko-KR" alt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가 자동 등록할 호스트를 인스턴스 별로 식별 가능한 정보를 사용하여 등록할 수 있도록 하는 설정 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&gt;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Mkdir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Zabbix-agent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cd /root/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-agent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/root/zabbix-agent-regi.sh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1:  #!/bin/bash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2: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3:  #export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server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ip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address (gateway)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4:  GATEWAY=$(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ip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route | grep default | gawk '{print $3}')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5: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6:  #configure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zabbix_agentd.conf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file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7:  sed 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i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"169s/.*/Hostname=$HOSTNAME/g"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zabbix_agentd.conf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8:  sed 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i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"117s/.*/Server=$GATEWAY/g"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zabbix_agentd.conf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9:  sed 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i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"158s/.*/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ServerActive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=$GATEWAY/g"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zabbix_agentd.conf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392A6D-F17D-4F38-B818-5DC01FB7F64D}"/>
              </a:ext>
            </a:extLst>
          </p:cNvPr>
          <p:cNvGrpSpPr/>
          <p:nvPr/>
        </p:nvGrpSpPr>
        <p:grpSpPr>
          <a:xfrm>
            <a:off x="7220806" y="3432446"/>
            <a:ext cx="2318615" cy="1433881"/>
            <a:chOff x="4009684" y="1288943"/>
            <a:chExt cx="2318615" cy="1433881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494889EF-E8E2-46B0-8A4E-87B793EE6625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00C35AAA-BD31-4669-BE2A-84B2E943F5D8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FECF3D78-3F58-4B09-84F8-6DAD3F95CFD9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228571DF-0323-467F-B807-B18FAC84C343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682A309E-02D6-405A-86D8-D7E7EEFBB2B6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E66AEDFB-D797-409B-A4B6-D94D6F617C22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8E9A70-C4B6-4152-A5E5-9975C3645265}"/>
                </a:ext>
              </a:extLst>
            </p:cNvPr>
            <p:cNvSpPr txBox="1"/>
            <p:nvPr/>
          </p:nvSpPr>
          <p:spPr>
            <a:xfrm rot="20862943">
              <a:off x="4021257" y="1390529"/>
              <a:ext cx="23070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인스턴스 이미지에 저장된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Agent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구성이 모두 동일하므로 이를 구분하여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등록하지 못한다면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Server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에서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호스트 자동 등록 후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모니터링하는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기능에 대한 의미가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퇴색된다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</a:p>
          </p:txBody>
        </p:sp>
      </p:grpSp>
      <p:grpSp>
        <p:nvGrpSpPr>
          <p:cNvPr id="33" name="Google Shape;820;p30">
            <a:extLst>
              <a:ext uri="{FF2B5EF4-FFF2-40B4-BE49-F238E27FC236}">
                <a16:creationId xmlns:a16="http://schemas.microsoft.com/office/drawing/2014/main" id="{91762298-9D16-45AD-93F2-808E61A537DD}"/>
              </a:ext>
            </a:extLst>
          </p:cNvPr>
          <p:cNvGrpSpPr/>
          <p:nvPr/>
        </p:nvGrpSpPr>
        <p:grpSpPr>
          <a:xfrm>
            <a:off x="699619" y="982416"/>
            <a:ext cx="4672481" cy="176025"/>
            <a:chOff x="4345425" y="2175475"/>
            <a:chExt cx="800750" cy="176025"/>
          </a:xfrm>
        </p:grpSpPr>
        <p:sp>
          <p:nvSpPr>
            <p:cNvPr id="34" name="Google Shape;821;p30">
              <a:extLst>
                <a:ext uri="{FF2B5EF4-FFF2-40B4-BE49-F238E27FC236}">
                  <a16:creationId xmlns:a16="http://schemas.microsoft.com/office/drawing/2014/main" id="{08A21627-D03D-4D7B-9CF4-9A2ACCB1B744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22;p30">
              <a:extLst>
                <a:ext uri="{FF2B5EF4-FFF2-40B4-BE49-F238E27FC236}">
                  <a16:creationId xmlns:a16="http://schemas.microsoft.com/office/drawing/2014/main" id="{E87E3675-4B91-484D-BD79-BA008EE7D810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823;p30">
            <a:extLst>
              <a:ext uri="{FF2B5EF4-FFF2-40B4-BE49-F238E27FC236}">
                <a16:creationId xmlns:a16="http://schemas.microsoft.com/office/drawing/2014/main" id="{2677BF99-6927-4E29-B82E-862A51DDEFDA}"/>
              </a:ext>
            </a:extLst>
          </p:cNvPr>
          <p:cNvSpPr txBox="1">
            <a:spLocks/>
          </p:cNvSpPr>
          <p:nvPr/>
        </p:nvSpPr>
        <p:spPr>
          <a:xfrm>
            <a:off x="720000" y="611441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Virtual Machines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CF5628A-C7D5-4254-A361-C814BD99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91" y="306640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27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ED7D0D-F5D9-43BC-AA0D-974FF6D752A0}"/>
              </a:ext>
            </a:extLst>
          </p:cNvPr>
          <p:cNvGrpSpPr/>
          <p:nvPr/>
        </p:nvGrpSpPr>
        <p:grpSpPr>
          <a:xfrm>
            <a:off x="506860" y="1330258"/>
            <a:ext cx="8480124" cy="3645602"/>
            <a:chOff x="506860" y="1375978"/>
            <a:chExt cx="8480124" cy="3645602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C37401D-C0F2-4CBC-8AC2-EBB8C9546AF0}"/>
                </a:ext>
              </a:extLst>
            </p:cNvPr>
            <p:cNvGrpSpPr/>
            <p:nvPr/>
          </p:nvGrpSpPr>
          <p:grpSpPr>
            <a:xfrm>
              <a:off x="506860" y="1375978"/>
              <a:ext cx="8480124" cy="3645602"/>
              <a:chOff x="426720" y="1376264"/>
              <a:chExt cx="8279888" cy="357211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BA1D91F-5942-4FF9-8513-D0DD6243C3F7}"/>
                  </a:ext>
                </a:extLst>
              </p:cNvPr>
              <p:cNvSpPr/>
              <p:nvPr/>
            </p:nvSpPr>
            <p:spPr>
              <a:xfrm>
                <a:off x="426720" y="1397109"/>
                <a:ext cx="8276955" cy="3551269"/>
              </a:xfrm>
              <a:prstGeom prst="roundRect">
                <a:avLst>
                  <a:gd name="adj" fmla="val 3255"/>
                </a:avLst>
              </a:prstGeom>
              <a:solidFill>
                <a:srgbClr val="0A182C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CEC9BE54-D205-41D9-933F-20AC934FEF85}"/>
                  </a:ext>
                </a:extLst>
              </p:cNvPr>
              <p:cNvSpPr/>
              <p:nvPr/>
            </p:nvSpPr>
            <p:spPr>
              <a:xfrm>
                <a:off x="1855566" y="1376264"/>
                <a:ext cx="6851042" cy="3551269"/>
              </a:xfrm>
              <a:custGeom>
                <a:avLst/>
                <a:gdLst>
                  <a:gd name="connsiteX0" fmla="*/ 5119677 w 6851042"/>
                  <a:gd name="connsiteY0" fmla="*/ 0 h 3551269"/>
                  <a:gd name="connsiteX1" fmla="*/ 6735448 w 6851042"/>
                  <a:gd name="connsiteY1" fmla="*/ 0 h 3551269"/>
                  <a:gd name="connsiteX2" fmla="*/ 6851042 w 6851042"/>
                  <a:gd name="connsiteY2" fmla="*/ 115594 h 3551269"/>
                  <a:gd name="connsiteX3" fmla="*/ 6851042 w 6851042"/>
                  <a:gd name="connsiteY3" fmla="*/ 3435675 h 3551269"/>
                  <a:gd name="connsiteX4" fmla="*/ 6735448 w 6851042"/>
                  <a:gd name="connsiteY4" fmla="*/ 3551269 h 3551269"/>
                  <a:gd name="connsiteX5" fmla="*/ 0 w 6851042"/>
                  <a:gd name="connsiteY5" fmla="*/ 3551269 h 3551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1042" h="3551269">
                    <a:moveTo>
                      <a:pt x="5119677" y="0"/>
                    </a:moveTo>
                    <a:lnTo>
                      <a:pt x="6735448" y="0"/>
                    </a:lnTo>
                    <a:cubicBezTo>
                      <a:pt x="6799289" y="0"/>
                      <a:pt x="6851042" y="51753"/>
                      <a:pt x="6851042" y="115594"/>
                    </a:cubicBezTo>
                    <a:lnTo>
                      <a:pt x="6851042" y="3435675"/>
                    </a:lnTo>
                    <a:cubicBezTo>
                      <a:pt x="6851042" y="3499516"/>
                      <a:pt x="6799289" y="3551269"/>
                      <a:pt x="6735448" y="3551269"/>
                    </a:cubicBezTo>
                    <a:lnTo>
                      <a:pt x="0" y="3551269"/>
                    </a:lnTo>
                    <a:close/>
                  </a:path>
                </a:pathLst>
              </a:custGeom>
              <a:solidFill>
                <a:srgbClr val="07111F">
                  <a:alpha val="1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1BC46834-BABD-42F3-95DB-F45F395A8ED4}"/>
                  </a:ext>
                </a:extLst>
              </p:cNvPr>
              <p:cNvSpPr/>
              <p:nvPr/>
            </p:nvSpPr>
            <p:spPr>
              <a:xfrm>
                <a:off x="426720" y="1390166"/>
                <a:ext cx="8276955" cy="278779"/>
              </a:xfrm>
              <a:custGeom>
                <a:avLst/>
                <a:gdLst>
                  <a:gd name="connsiteX0" fmla="*/ 115594 w 8276955"/>
                  <a:gd name="connsiteY0" fmla="*/ 0 h 278779"/>
                  <a:gd name="connsiteX1" fmla="*/ 8161361 w 8276955"/>
                  <a:gd name="connsiteY1" fmla="*/ 0 h 278779"/>
                  <a:gd name="connsiteX2" fmla="*/ 8276955 w 8276955"/>
                  <a:gd name="connsiteY2" fmla="*/ 115594 h 278779"/>
                  <a:gd name="connsiteX3" fmla="*/ 8276955 w 8276955"/>
                  <a:gd name="connsiteY3" fmla="*/ 278779 h 278779"/>
                  <a:gd name="connsiteX4" fmla="*/ 0 w 8276955"/>
                  <a:gd name="connsiteY4" fmla="*/ 278779 h 278779"/>
                  <a:gd name="connsiteX5" fmla="*/ 0 w 8276955"/>
                  <a:gd name="connsiteY5" fmla="*/ 115594 h 278779"/>
                  <a:gd name="connsiteX6" fmla="*/ 115594 w 8276955"/>
                  <a:gd name="connsiteY6" fmla="*/ 0 h 27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6955" h="278779">
                    <a:moveTo>
                      <a:pt x="115594" y="0"/>
                    </a:moveTo>
                    <a:lnTo>
                      <a:pt x="8161361" y="0"/>
                    </a:lnTo>
                    <a:cubicBezTo>
                      <a:pt x="8225202" y="0"/>
                      <a:pt x="8276955" y="51753"/>
                      <a:pt x="8276955" y="115594"/>
                    </a:cubicBezTo>
                    <a:lnTo>
                      <a:pt x="8276955" y="278779"/>
                    </a:lnTo>
                    <a:lnTo>
                      <a:pt x="0" y="278779"/>
                    </a:lnTo>
                    <a:lnTo>
                      <a:pt x="0" y="115594"/>
                    </a:lnTo>
                    <a:cubicBezTo>
                      <a:pt x="0" y="51753"/>
                      <a:pt x="51753" y="0"/>
                      <a:pt x="115594" y="0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FF18A3-0D02-47E1-8A01-2664BA3A9EA6}"/>
                </a:ext>
              </a:extLst>
            </p:cNvPr>
            <p:cNvSpPr/>
            <p:nvPr/>
          </p:nvSpPr>
          <p:spPr>
            <a:xfrm>
              <a:off x="623296" y="1469993"/>
              <a:ext cx="135098" cy="135098"/>
            </a:xfrm>
            <a:prstGeom prst="ellipse">
              <a:avLst/>
            </a:prstGeom>
            <a:solidFill>
              <a:srgbClr val="A20000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2BB6471-CDF8-4A2F-AEBA-2E10E18E53B6}"/>
                </a:ext>
              </a:extLst>
            </p:cNvPr>
            <p:cNvSpPr/>
            <p:nvPr/>
          </p:nvSpPr>
          <p:spPr>
            <a:xfrm>
              <a:off x="867508" y="1469993"/>
              <a:ext cx="135098" cy="135098"/>
            </a:xfrm>
            <a:prstGeom prst="ellipse">
              <a:avLst/>
            </a:prstGeom>
            <a:solidFill>
              <a:srgbClr val="999909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CC4A289-4D5A-4C0F-BA28-47CC3AB10FFF}"/>
                </a:ext>
              </a:extLst>
            </p:cNvPr>
            <p:cNvSpPr/>
            <p:nvPr/>
          </p:nvSpPr>
          <p:spPr>
            <a:xfrm>
              <a:off x="1111720" y="1469993"/>
              <a:ext cx="135098" cy="135098"/>
            </a:xfrm>
            <a:prstGeom prst="ellipse">
              <a:avLst/>
            </a:prstGeom>
            <a:solidFill>
              <a:srgbClr val="059D1E">
                <a:alpha val="90000"/>
              </a:srgbClr>
            </a:solidFill>
            <a:ln>
              <a:noFill/>
            </a:ln>
            <a:effectLst>
              <a:outerShdw dist="12700" dir="27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Google Shape;1960;p49">
              <a:extLst>
                <a:ext uri="{FF2B5EF4-FFF2-40B4-BE49-F238E27FC236}">
                  <a16:creationId xmlns:a16="http://schemas.microsoft.com/office/drawing/2014/main" id="{047E808A-4541-46BF-B999-A4C1E6DA08C8}"/>
                </a:ext>
              </a:extLst>
            </p:cNvPr>
            <p:cNvSpPr txBox="1"/>
            <p:nvPr/>
          </p:nvSpPr>
          <p:spPr>
            <a:xfrm>
              <a:off x="623296" y="1787479"/>
              <a:ext cx="8238764" cy="1436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10:  sed -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i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"199s/.*/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HostMetadataItem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=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system.uname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/g"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zabbix_agentd.conf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11: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12:  #restart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-agent</a:t>
              </a: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13: 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restart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-agent &amp;&amp;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systemctl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enable 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zabbix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-agent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chmod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777 zabbix-agent-regi.sh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vi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rc.d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rc.local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  <a:p>
              <a:pPr lvl="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</a:pP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14:  /root/zabbix-agent/zabbix-agent-regi.sh</a:t>
              </a:r>
            </a:p>
            <a:p>
              <a:pPr marL="171450" lvl="0" indent="-171450" rtl="0">
                <a:lnSpc>
                  <a:spcPts val="1400"/>
                </a:lnSpc>
                <a:spcBef>
                  <a:spcPts val="0"/>
                </a:spcBef>
                <a:buClr>
                  <a:schemeClr val="bg1">
                    <a:lumMod val="85000"/>
                  </a:schemeClr>
                </a:buClr>
                <a:buFont typeface="Consolas" panose="020B0609020204030204" pitchFamily="49" charset="0"/>
                <a:buChar char="#"/>
              </a:pP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chmod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 777 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etc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rc.d</a:t>
              </a: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/</a:t>
              </a:r>
              <a:r>
                <a:rPr lang="en-US" altLang="ko-KR" sz="1000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ea typeface="D2Coding" panose="020B0609020101020101" pitchFamily="49" charset="-127"/>
                  <a:cs typeface="Muli"/>
                  <a:sym typeface="Muli"/>
                </a:rPr>
                <a:t>rc.local</a:t>
              </a:r>
              <a:endParaRPr lang="en-US" altLang="ko-KR" sz="1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D2Coding" panose="020B0609020101020101" pitchFamily="49" charset="-127"/>
                <a:cs typeface="Muli"/>
                <a:sym typeface="Muli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392A6D-F17D-4F38-B818-5DC01FB7F64D}"/>
              </a:ext>
            </a:extLst>
          </p:cNvPr>
          <p:cNvGrpSpPr/>
          <p:nvPr/>
        </p:nvGrpSpPr>
        <p:grpSpPr>
          <a:xfrm>
            <a:off x="7220806" y="3432446"/>
            <a:ext cx="2318615" cy="1433881"/>
            <a:chOff x="4009684" y="1288943"/>
            <a:chExt cx="2318615" cy="1433881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494889EF-E8E2-46B0-8A4E-87B793EE6625}"/>
                </a:ext>
              </a:extLst>
            </p:cNvPr>
            <p:cNvGrpSpPr/>
            <p:nvPr/>
          </p:nvGrpSpPr>
          <p:grpSpPr>
            <a:xfrm rot="-546322">
              <a:off x="4009684" y="1288943"/>
              <a:ext cx="1635801" cy="1433881"/>
              <a:chOff x="2505075" y="4180600"/>
              <a:chExt cx="1092750" cy="957900"/>
            </a:xfrm>
          </p:grpSpPr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00C35AAA-BD31-4669-BE2A-84B2E943F5D8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FECF3D78-3F58-4B09-84F8-6DAD3F95CFD9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228571DF-0323-467F-B807-B18FAC84C343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682A309E-02D6-405A-86D8-D7E7EEFBB2B6}"/>
                  </a:ext>
                </a:extLst>
              </p:cNvPr>
              <p:cNvSpPr/>
              <p:nvPr/>
            </p:nvSpPr>
            <p:spPr>
              <a:xfrm>
                <a:off x="2505075" y="4180600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E66AEDFB-D797-409B-A4B6-D94D6F617C22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8E9A70-C4B6-4152-A5E5-9975C3645265}"/>
                </a:ext>
              </a:extLst>
            </p:cNvPr>
            <p:cNvSpPr txBox="1"/>
            <p:nvPr/>
          </p:nvSpPr>
          <p:spPr>
            <a:xfrm rot="20862943">
              <a:off x="4021257" y="1390529"/>
              <a:ext cx="23070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‘</a:t>
              </a:r>
              <a:r>
                <a:rPr lang="en-US" altLang="ko-KR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rc.local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’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파일에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‘</a:t>
              </a:r>
              <a:r>
                <a:rPr lang="en-US" altLang="ko-KR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zabbix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-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agent-regi.sh’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파일을 등록함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으로써 인스턴스 생성 후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실행시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자동으로 인스턴스 별 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Agent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구성</a:t>
              </a:r>
              <a:b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</a:b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을 다르게 해줄 수 있게 된다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</a:p>
          </p:txBody>
        </p:sp>
      </p:grpSp>
      <p:grpSp>
        <p:nvGrpSpPr>
          <p:cNvPr id="33" name="Google Shape;820;p30">
            <a:extLst>
              <a:ext uri="{FF2B5EF4-FFF2-40B4-BE49-F238E27FC236}">
                <a16:creationId xmlns:a16="http://schemas.microsoft.com/office/drawing/2014/main" id="{91762298-9D16-45AD-93F2-808E61A537DD}"/>
              </a:ext>
            </a:extLst>
          </p:cNvPr>
          <p:cNvGrpSpPr/>
          <p:nvPr/>
        </p:nvGrpSpPr>
        <p:grpSpPr>
          <a:xfrm>
            <a:off x="699619" y="982416"/>
            <a:ext cx="4672481" cy="176025"/>
            <a:chOff x="4345425" y="2175475"/>
            <a:chExt cx="800750" cy="176025"/>
          </a:xfrm>
        </p:grpSpPr>
        <p:sp>
          <p:nvSpPr>
            <p:cNvPr id="34" name="Google Shape;821;p30">
              <a:extLst>
                <a:ext uri="{FF2B5EF4-FFF2-40B4-BE49-F238E27FC236}">
                  <a16:creationId xmlns:a16="http://schemas.microsoft.com/office/drawing/2014/main" id="{08A21627-D03D-4D7B-9CF4-9A2ACCB1B744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22;p30">
              <a:extLst>
                <a:ext uri="{FF2B5EF4-FFF2-40B4-BE49-F238E27FC236}">
                  <a16:creationId xmlns:a16="http://schemas.microsoft.com/office/drawing/2014/main" id="{E87E3675-4B91-484D-BD79-BA008EE7D810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823;p30">
            <a:extLst>
              <a:ext uri="{FF2B5EF4-FFF2-40B4-BE49-F238E27FC236}">
                <a16:creationId xmlns:a16="http://schemas.microsoft.com/office/drawing/2014/main" id="{2677BF99-6927-4E29-B82E-862A51DDEFDA}"/>
              </a:ext>
            </a:extLst>
          </p:cNvPr>
          <p:cNvSpPr txBox="1">
            <a:spLocks/>
          </p:cNvSpPr>
          <p:nvPr/>
        </p:nvSpPr>
        <p:spPr>
          <a:xfrm>
            <a:off x="720000" y="611441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Virtual Machines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CF5628A-C7D5-4254-A361-C814BD99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91" y="306640"/>
            <a:ext cx="743914" cy="743912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37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392A6D-F17D-4F38-B818-5DC01FB7F64D}"/>
              </a:ext>
            </a:extLst>
          </p:cNvPr>
          <p:cNvGrpSpPr/>
          <p:nvPr/>
        </p:nvGrpSpPr>
        <p:grpSpPr>
          <a:xfrm>
            <a:off x="7220807" y="3432447"/>
            <a:ext cx="2318614" cy="1433883"/>
            <a:chOff x="4009685" y="1288944"/>
            <a:chExt cx="2318614" cy="1433883"/>
          </a:xfrm>
        </p:grpSpPr>
        <p:grpSp>
          <p:nvGrpSpPr>
            <p:cNvPr id="20" name="Google Shape;943;p33">
              <a:extLst>
                <a:ext uri="{FF2B5EF4-FFF2-40B4-BE49-F238E27FC236}">
                  <a16:creationId xmlns:a16="http://schemas.microsoft.com/office/drawing/2014/main" id="{494889EF-E8E2-46B0-8A4E-87B793EE6625}"/>
                </a:ext>
              </a:extLst>
            </p:cNvPr>
            <p:cNvGrpSpPr/>
            <p:nvPr/>
          </p:nvGrpSpPr>
          <p:grpSpPr>
            <a:xfrm rot="-546322">
              <a:off x="4009685" y="1288944"/>
              <a:ext cx="1635801" cy="1433883"/>
              <a:chOff x="2505075" y="4180599"/>
              <a:chExt cx="1092750" cy="957901"/>
            </a:xfrm>
          </p:grpSpPr>
          <p:sp>
            <p:nvSpPr>
              <p:cNvPr id="23" name="Google Shape;945;p33">
                <a:extLst>
                  <a:ext uri="{FF2B5EF4-FFF2-40B4-BE49-F238E27FC236}">
                    <a16:creationId xmlns:a16="http://schemas.microsoft.com/office/drawing/2014/main" id="{FECF3D78-3F58-4B09-84F8-6DAD3F95CFD9}"/>
                  </a:ext>
                </a:extLst>
              </p:cNvPr>
              <p:cNvSpPr/>
              <p:nvPr/>
            </p:nvSpPr>
            <p:spPr>
              <a:xfrm>
                <a:off x="2607825" y="4893625"/>
                <a:ext cx="99000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39600" h="9795" extrusionOk="0">
                    <a:moveTo>
                      <a:pt x="6379" y="398"/>
                    </a:moveTo>
                    <a:lnTo>
                      <a:pt x="6379" y="398"/>
                    </a:lnTo>
                    <a:cubicBezTo>
                      <a:pt x="9057" y="1067"/>
                      <a:pt x="11759" y="1687"/>
                      <a:pt x="14462" y="2306"/>
                    </a:cubicBezTo>
                    <a:cubicBezTo>
                      <a:pt x="17218" y="2908"/>
                      <a:pt x="19950" y="3509"/>
                      <a:pt x="22707" y="4011"/>
                    </a:cubicBezTo>
                    <a:cubicBezTo>
                      <a:pt x="28194" y="5008"/>
                      <a:pt x="33731" y="5807"/>
                      <a:pt x="39293" y="6235"/>
                    </a:cubicBezTo>
                    <a:lnTo>
                      <a:pt x="39293" y="6235"/>
                    </a:lnTo>
                    <a:cubicBezTo>
                      <a:pt x="39281" y="6246"/>
                      <a:pt x="39274" y="6252"/>
                      <a:pt x="39274" y="6266"/>
                    </a:cubicBezTo>
                    <a:lnTo>
                      <a:pt x="39274" y="6392"/>
                    </a:lnTo>
                    <a:cubicBezTo>
                      <a:pt x="39249" y="6492"/>
                      <a:pt x="39249" y="6592"/>
                      <a:pt x="39224" y="6692"/>
                    </a:cubicBezTo>
                    <a:cubicBezTo>
                      <a:pt x="39199" y="6893"/>
                      <a:pt x="39123" y="7068"/>
                      <a:pt x="39023" y="7269"/>
                    </a:cubicBezTo>
                    <a:cubicBezTo>
                      <a:pt x="38848" y="7620"/>
                      <a:pt x="38572" y="7920"/>
                      <a:pt x="38246" y="8171"/>
                    </a:cubicBezTo>
                    <a:cubicBezTo>
                      <a:pt x="37595" y="8647"/>
                      <a:pt x="36767" y="8898"/>
                      <a:pt x="35965" y="9073"/>
                    </a:cubicBezTo>
                    <a:cubicBezTo>
                      <a:pt x="34654" y="9352"/>
                      <a:pt x="33295" y="9441"/>
                      <a:pt x="31939" y="9441"/>
                    </a:cubicBezTo>
                    <a:cubicBezTo>
                      <a:pt x="31585" y="9441"/>
                      <a:pt x="31231" y="9435"/>
                      <a:pt x="30878" y="9424"/>
                    </a:cubicBezTo>
                    <a:cubicBezTo>
                      <a:pt x="29173" y="9374"/>
                      <a:pt x="27469" y="9324"/>
                      <a:pt x="25740" y="9224"/>
                    </a:cubicBezTo>
                    <a:lnTo>
                      <a:pt x="20627" y="8948"/>
                    </a:lnTo>
                    <a:cubicBezTo>
                      <a:pt x="18898" y="8873"/>
                      <a:pt x="17218" y="8697"/>
                      <a:pt x="15514" y="8497"/>
                    </a:cubicBezTo>
                    <a:cubicBezTo>
                      <a:pt x="13810" y="8296"/>
                      <a:pt x="12106" y="8071"/>
                      <a:pt x="10401" y="7845"/>
                    </a:cubicBezTo>
                    <a:cubicBezTo>
                      <a:pt x="7272" y="7405"/>
                      <a:pt x="4121" y="6986"/>
                      <a:pt x="969" y="6707"/>
                    </a:cubicBezTo>
                    <a:lnTo>
                      <a:pt x="969" y="6707"/>
                    </a:lnTo>
                    <a:cubicBezTo>
                      <a:pt x="1378" y="6510"/>
                      <a:pt x="1757" y="6260"/>
                      <a:pt x="2106" y="5991"/>
                    </a:cubicBezTo>
                    <a:cubicBezTo>
                      <a:pt x="2657" y="5565"/>
                      <a:pt x="3158" y="5088"/>
                      <a:pt x="3609" y="4537"/>
                    </a:cubicBezTo>
                    <a:cubicBezTo>
                      <a:pt x="4061" y="4011"/>
                      <a:pt x="4487" y="3434"/>
                      <a:pt x="4837" y="2833"/>
                    </a:cubicBezTo>
                    <a:cubicBezTo>
                      <a:pt x="5181" y="2245"/>
                      <a:pt x="5476" y="1633"/>
                      <a:pt x="5676" y="973"/>
                    </a:cubicBezTo>
                    <a:lnTo>
                      <a:pt x="5676" y="973"/>
                    </a:lnTo>
                    <a:lnTo>
                      <a:pt x="6379" y="398"/>
                    </a:lnTo>
                    <a:close/>
                    <a:moveTo>
                      <a:pt x="6366" y="1"/>
                    </a:moveTo>
                    <a:cubicBezTo>
                      <a:pt x="6316" y="1"/>
                      <a:pt x="6266" y="1"/>
                      <a:pt x="6216" y="51"/>
                    </a:cubicBezTo>
                    <a:lnTo>
                      <a:pt x="6191" y="51"/>
                    </a:lnTo>
                    <a:lnTo>
                      <a:pt x="5389" y="727"/>
                    </a:lnTo>
                    <a:cubicBezTo>
                      <a:pt x="5364" y="752"/>
                      <a:pt x="5339" y="778"/>
                      <a:pt x="5339" y="803"/>
                    </a:cubicBezTo>
                    <a:cubicBezTo>
                      <a:pt x="5138" y="1454"/>
                      <a:pt x="4863" y="2081"/>
                      <a:pt x="4512" y="2657"/>
                    </a:cubicBezTo>
                    <a:cubicBezTo>
                      <a:pt x="4186" y="3234"/>
                      <a:pt x="3785" y="3785"/>
                      <a:pt x="3334" y="4311"/>
                    </a:cubicBezTo>
                    <a:cubicBezTo>
                      <a:pt x="2908" y="4838"/>
                      <a:pt x="2431" y="5314"/>
                      <a:pt x="1880" y="5715"/>
                    </a:cubicBezTo>
                    <a:cubicBezTo>
                      <a:pt x="1354" y="6116"/>
                      <a:pt x="777" y="6467"/>
                      <a:pt x="126" y="6642"/>
                    </a:cubicBezTo>
                    <a:cubicBezTo>
                      <a:pt x="76" y="6667"/>
                      <a:pt x="25" y="6742"/>
                      <a:pt x="0" y="6793"/>
                    </a:cubicBezTo>
                    <a:cubicBezTo>
                      <a:pt x="0" y="6893"/>
                      <a:pt x="76" y="6993"/>
                      <a:pt x="176" y="6993"/>
                    </a:cubicBezTo>
                    <a:cubicBezTo>
                      <a:pt x="3584" y="7244"/>
                      <a:pt x="6968" y="7720"/>
                      <a:pt x="10376" y="8121"/>
                    </a:cubicBezTo>
                    <a:cubicBezTo>
                      <a:pt x="12081" y="8321"/>
                      <a:pt x="13785" y="8547"/>
                      <a:pt x="15489" y="8722"/>
                    </a:cubicBezTo>
                    <a:cubicBezTo>
                      <a:pt x="17193" y="8923"/>
                      <a:pt x="18898" y="9048"/>
                      <a:pt x="20602" y="9224"/>
                    </a:cubicBezTo>
                    <a:cubicBezTo>
                      <a:pt x="24011" y="9550"/>
                      <a:pt x="27444" y="9675"/>
                      <a:pt x="30878" y="9775"/>
                    </a:cubicBezTo>
                    <a:cubicBezTo>
                      <a:pt x="31276" y="9787"/>
                      <a:pt x="31675" y="9794"/>
                      <a:pt x="32075" y="9794"/>
                    </a:cubicBezTo>
                    <a:cubicBezTo>
                      <a:pt x="33389" y="9794"/>
                      <a:pt x="34715" y="9712"/>
                      <a:pt x="36041" y="9424"/>
                    </a:cubicBezTo>
                    <a:cubicBezTo>
                      <a:pt x="36868" y="9249"/>
                      <a:pt x="37720" y="8973"/>
                      <a:pt x="38447" y="8422"/>
                    </a:cubicBezTo>
                    <a:cubicBezTo>
                      <a:pt x="38823" y="8171"/>
                      <a:pt x="39123" y="7820"/>
                      <a:pt x="39324" y="7394"/>
                    </a:cubicBezTo>
                    <a:cubicBezTo>
                      <a:pt x="39424" y="7194"/>
                      <a:pt x="39499" y="6968"/>
                      <a:pt x="39549" y="6768"/>
                    </a:cubicBezTo>
                    <a:cubicBezTo>
                      <a:pt x="39575" y="6642"/>
                      <a:pt x="39575" y="6542"/>
                      <a:pt x="39600" y="6417"/>
                    </a:cubicBezTo>
                    <a:cubicBezTo>
                      <a:pt x="39600" y="6341"/>
                      <a:pt x="39600" y="6316"/>
                      <a:pt x="39600" y="6241"/>
                    </a:cubicBezTo>
                    <a:cubicBezTo>
                      <a:pt x="39600" y="6141"/>
                      <a:pt x="39575" y="6041"/>
                      <a:pt x="39549" y="5966"/>
                    </a:cubicBezTo>
                    <a:cubicBezTo>
                      <a:pt x="39514" y="5948"/>
                      <a:pt x="39479" y="5930"/>
                      <a:pt x="39443" y="5930"/>
                    </a:cubicBezTo>
                    <a:cubicBezTo>
                      <a:pt x="39428" y="5930"/>
                      <a:pt x="39414" y="5933"/>
                      <a:pt x="39399" y="5940"/>
                    </a:cubicBezTo>
                    <a:cubicBezTo>
                      <a:pt x="33835" y="5464"/>
                      <a:pt x="28296" y="4637"/>
                      <a:pt x="22782" y="3610"/>
                    </a:cubicBezTo>
                    <a:cubicBezTo>
                      <a:pt x="20026" y="3083"/>
                      <a:pt x="17294" y="2532"/>
                      <a:pt x="14562" y="1930"/>
                    </a:cubicBezTo>
                    <a:cubicBezTo>
                      <a:pt x="11830" y="1329"/>
                      <a:pt x="9098" y="677"/>
                      <a:pt x="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Google Shape;944;p33">
                <a:extLst>
                  <a:ext uri="{FF2B5EF4-FFF2-40B4-BE49-F238E27FC236}">
                    <a16:creationId xmlns:a16="http://schemas.microsoft.com/office/drawing/2014/main" id="{00C35AAA-BD31-4669-BE2A-84B2E943F5D8}"/>
                  </a:ext>
                </a:extLst>
              </p:cNvPr>
              <p:cNvSpPr/>
              <p:nvPr/>
            </p:nvSpPr>
            <p:spPr>
              <a:xfrm>
                <a:off x="2612200" y="4898650"/>
                <a:ext cx="984100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39364" h="9411" extrusionOk="0">
                    <a:moveTo>
                      <a:pt x="6166" y="0"/>
                    </a:moveTo>
                    <a:cubicBezTo>
                      <a:pt x="6141" y="0"/>
                      <a:pt x="5339" y="652"/>
                      <a:pt x="5339" y="652"/>
                    </a:cubicBezTo>
                    <a:cubicBezTo>
                      <a:pt x="4688" y="2882"/>
                      <a:pt x="2357" y="5965"/>
                      <a:pt x="1" y="6617"/>
                    </a:cubicBezTo>
                    <a:cubicBezTo>
                      <a:pt x="5966" y="7068"/>
                      <a:pt x="13259" y="8321"/>
                      <a:pt x="19224" y="8797"/>
                    </a:cubicBezTo>
                    <a:cubicBezTo>
                      <a:pt x="22532" y="9048"/>
                      <a:pt x="25841" y="9248"/>
                      <a:pt x="29149" y="9349"/>
                    </a:cubicBezTo>
                    <a:cubicBezTo>
                      <a:pt x="29759" y="9367"/>
                      <a:pt x="30670" y="9411"/>
                      <a:pt x="31701" y="9411"/>
                    </a:cubicBezTo>
                    <a:cubicBezTo>
                      <a:pt x="34944" y="9411"/>
                      <a:pt x="39363" y="8971"/>
                      <a:pt x="39249" y="5890"/>
                    </a:cubicBezTo>
                    <a:lnTo>
                      <a:pt x="39224" y="5890"/>
                    </a:lnTo>
                    <a:cubicBezTo>
                      <a:pt x="28021" y="4988"/>
                      <a:pt x="17069" y="2682"/>
                      <a:pt x="6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Google Shape;946;p33">
                <a:extLst>
                  <a:ext uri="{FF2B5EF4-FFF2-40B4-BE49-F238E27FC236}">
                    <a16:creationId xmlns:a16="http://schemas.microsoft.com/office/drawing/2014/main" id="{228571DF-0323-467F-B807-B18FAC84C343}"/>
                  </a:ext>
                </a:extLst>
              </p:cNvPr>
              <p:cNvSpPr/>
              <p:nvPr/>
            </p:nvSpPr>
            <p:spPr>
              <a:xfrm>
                <a:off x="2508825" y="4184975"/>
                <a:ext cx="1038875" cy="879225"/>
              </a:xfrm>
              <a:custGeom>
                <a:avLst/>
                <a:gdLst/>
                <a:ahLst/>
                <a:cxnLst/>
                <a:rect l="l" t="t" r="r" b="b"/>
                <a:pathLst>
                  <a:path w="41555" h="35169" extrusionOk="0">
                    <a:moveTo>
                      <a:pt x="40702" y="1"/>
                    </a:moveTo>
                    <a:cubicBezTo>
                      <a:pt x="27143" y="126"/>
                      <a:pt x="13660" y="652"/>
                      <a:pt x="101" y="1078"/>
                    </a:cubicBezTo>
                    <a:cubicBezTo>
                      <a:pt x="76" y="1078"/>
                      <a:pt x="51" y="1078"/>
                      <a:pt x="25" y="1053"/>
                    </a:cubicBezTo>
                    <a:lnTo>
                      <a:pt x="0" y="1078"/>
                    </a:lnTo>
                    <a:cubicBezTo>
                      <a:pt x="51" y="1103"/>
                      <a:pt x="101" y="1153"/>
                      <a:pt x="101" y="1254"/>
                    </a:cubicBezTo>
                    <a:cubicBezTo>
                      <a:pt x="752" y="7845"/>
                      <a:pt x="577" y="14612"/>
                      <a:pt x="802" y="21254"/>
                    </a:cubicBezTo>
                    <a:cubicBezTo>
                      <a:pt x="903" y="24537"/>
                      <a:pt x="878" y="27870"/>
                      <a:pt x="1103" y="31154"/>
                    </a:cubicBezTo>
                    <a:cubicBezTo>
                      <a:pt x="1236" y="33346"/>
                      <a:pt x="2622" y="35168"/>
                      <a:pt x="4511" y="35168"/>
                    </a:cubicBezTo>
                    <a:cubicBezTo>
                      <a:pt x="5127" y="35168"/>
                      <a:pt x="5795" y="34975"/>
                      <a:pt x="6492" y="34537"/>
                    </a:cubicBezTo>
                    <a:cubicBezTo>
                      <a:pt x="7995" y="33585"/>
                      <a:pt x="8772" y="31780"/>
                      <a:pt x="9324" y="30151"/>
                    </a:cubicBezTo>
                    <a:cubicBezTo>
                      <a:pt x="9374" y="30051"/>
                      <a:pt x="9399" y="29926"/>
                      <a:pt x="9474" y="29926"/>
                    </a:cubicBezTo>
                    <a:cubicBezTo>
                      <a:pt x="9491" y="29859"/>
                      <a:pt x="9563" y="29836"/>
                      <a:pt x="9654" y="29836"/>
                    </a:cubicBezTo>
                    <a:cubicBezTo>
                      <a:pt x="9700" y="29836"/>
                      <a:pt x="9750" y="29842"/>
                      <a:pt x="9800" y="29850"/>
                    </a:cubicBezTo>
                    <a:cubicBezTo>
                      <a:pt x="20376" y="31454"/>
                      <a:pt x="30878" y="33284"/>
                      <a:pt x="41555" y="34236"/>
                    </a:cubicBezTo>
                    <a:cubicBezTo>
                      <a:pt x="41128" y="31880"/>
                      <a:pt x="41304" y="29525"/>
                      <a:pt x="41404" y="27144"/>
                    </a:cubicBezTo>
                    <a:cubicBezTo>
                      <a:pt x="41479" y="24186"/>
                      <a:pt x="41529" y="21229"/>
                      <a:pt x="41504" y="18246"/>
                    </a:cubicBezTo>
                    <a:cubicBezTo>
                      <a:pt x="41454" y="12156"/>
                      <a:pt x="40928" y="6091"/>
                      <a:pt x="407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Google Shape;948;p33">
                <a:extLst>
                  <a:ext uri="{FF2B5EF4-FFF2-40B4-BE49-F238E27FC236}">
                    <a16:creationId xmlns:a16="http://schemas.microsoft.com/office/drawing/2014/main" id="{E66AEDFB-D797-409B-A4B6-D94D6F617C22}"/>
                  </a:ext>
                </a:extLst>
              </p:cNvPr>
              <p:cNvSpPr/>
              <p:nvPr/>
            </p:nvSpPr>
            <p:spPr>
              <a:xfrm>
                <a:off x="2849050" y="4283900"/>
                <a:ext cx="614675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34" extrusionOk="0">
                    <a:moveTo>
                      <a:pt x="24207" y="1"/>
                    </a:moveTo>
                    <a:cubicBezTo>
                      <a:pt x="24192" y="1"/>
                      <a:pt x="24177" y="2"/>
                      <a:pt x="24161" y="3"/>
                    </a:cubicBezTo>
                    <a:cubicBezTo>
                      <a:pt x="16166" y="805"/>
                      <a:pt x="8221" y="1407"/>
                      <a:pt x="201" y="1633"/>
                    </a:cubicBezTo>
                    <a:cubicBezTo>
                      <a:pt x="1" y="1658"/>
                      <a:pt x="1" y="1933"/>
                      <a:pt x="201" y="1933"/>
                    </a:cubicBezTo>
                    <a:cubicBezTo>
                      <a:pt x="8171" y="1708"/>
                      <a:pt x="16216" y="1357"/>
                      <a:pt x="24161" y="630"/>
                    </a:cubicBezTo>
                    <a:cubicBezTo>
                      <a:pt x="24571" y="606"/>
                      <a:pt x="24587" y="1"/>
                      <a:pt x="2420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Google Shape;947;p33">
                <a:extLst>
                  <a:ext uri="{FF2B5EF4-FFF2-40B4-BE49-F238E27FC236}">
                    <a16:creationId xmlns:a16="http://schemas.microsoft.com/office/drawing/2014/main" id="{682A309E-02D6-405A-86D8-D7E7EEFBB2B6}"/>
                  </a:ext>
                </a:extLst>
              </p:cNvPr>
              <p:cNvSpPr/>
              <p:nvPr/>
            </p:nvSpPr>
            <p:spPr>
              <a:xfrm>
                <a:off x="2505075" y="4180599"/>
                <a:ext cx="1047650" cy="887125"/>
              </a:xfrm>
              <a:custGeom>
                <a:avLst/>
                <a:gdLst/>
                <a:ahLst/>
                <a:cxnLst/>
                <a:rect l="l" t="t" r="r" b="b"/>
                <a:pathLst>
                  <a:path w="41906" h="35485" extrusionOk="0">
                    <a:moveTo>
                      <a:pt x="40684" y="377"/>
                    </a:moveTo>
                    <a:cubicBezTo>
                      <a:pt x="40913" y="6408"/>
                      <a:pt x="41430" y="12415"/>
                      <a:pt x="41504" y="18421"/>
                    </a:cubicBezTo>
                    <a:cubicBezTo>
                      <a:pt x="41504" y="21103"/>
                      <a:pt x="41479" y="23760"/>
                      <a:pt x="41404" y="26416"/>
                    </a:cubicBezTo>
                    <a:cubicBezTo>
                      <a:pt x="41379" y="27745"/>
                      <a:pt x="41304" y="29098"/>
                      <a:pt x="41278" y="30426"/>
                    </a:cubicBezTo>
                    <a:cubicBezTo>
                      <a:pt x="41255" y="31690"/>
                      <a:pt x="41299" y="32976"/>
                      <a:pt x="41497" y="34241"/>
                    </a:cubicBezTo>
                    <a:lnTo>
                      <a:pt x="41497" y="34241"/>
                    </a:lnTo>
                    <a:cubicBezTo>
                      <a:pt x="36203" y="33742"/>
                      <a:pt x="30909" y="33048"/>
                      <a:pt x="25639" y="32256"/>
                    </a:cubicBezTo>
                    <a:lnTo>
                      <a:pt x="17619" y="31103"/>
                    </a:lnTo>
                    <a:cubicBezTo>
                      <a:pt x="16291" y="30903"/>
                      <a:pt x="14963" y="30677"/>
                      <a:pt x="13609" y="30476"/>
                    </a:cubicBezTo>
                    <a:lnTo>
                      <a:pt x="11604" y="30151"/>
                    </a:lnTo>
                    <a:lnTo>
                      <a:pt x="10627" y="30000"/>
                    </a:lnTo>
                    <a:lnTo>
                      <a:pt x="10125" y="29925"/>
                    </a:lnTo>
                    <a:cubicBezTo>
                      <a:pt x="10025" y="29925"/>
                      <a:pt x="9950" y="29900"/>
                      <a:pt x="9850" y="29900"/>
                    </a:cubicBezTo>
                    <a:lnTo>
                      <a:pt x="9699" y="29900"/>
                    </a:lnTo>
                    <a:cubicBezTo>
                      <a:pt x="9647" y="29918"/>
                      <a:pt x="9582" y="29947"/>
                      <a:pt x="9539" y="29998"/>
                    </a:cubicBezTo>
                    <a:lnTo>
                      <a:pt x="9539" y="29998"/>
                    </a:lnTo>
                    <a:cubicBezTo>
                      <a:pt x="9500" y="30015"/>
                      <a:pt x="9463" y="30036"/>
                      <a:pt x="9449" y="30050"/>
                    </a:cubicBezTo>
                    <a:cubicBezTo>
                      <a:pt x="9424" y="30101"/>
                      <a:pt x="9424" y="30151"/>
                      <a:pt x="9399" y="30176"/>
                    </a:cubicBezTo>
                    <a:lnTo>
                      <a:pt x="9348" y="30326"/>
                    </a:lnTo>
                    <a:lnTo>
                      <a:pt x="9223" y="30652"/>
                    </a:lnTo>
                    <a:cubicBezTo>
                      <a:pt x="9148" y="30877"/>
                      <a:pt x="9073" y="31078"/>
                      <a:pt x="8998" y="31278"/>
                    </a:cubicBezTo>
                    <a:cubicBezTo>
                      <a:pt x="8822" y="31705"/>
                      <a:pt x="8622" y="32106"/>
                      <a:pt x="8421" y="32507"/>
                    </a:cubicBezTo>
                    <a:cubicBezTo>
                      <a:pt x="7970" y="33284"/>
                      <a:pt x="7419" y="34010"/>
                      <a:pt x="6692" y="34512"/>
                    </a:cubicBezTo>
                    <a:cubicBezTo>
                      <a:pt x="6087" y="34908"/>
                      <a:pt x="5377" y="35200"/>
                      <a:pt x="4651" y="35200"/>
                    </a:cubicBezTo>
                    <a:cubicBezTo>
                      <a:pt x="4504" y="35200"/>
                      <a:pt x="4358" y="35188"/>
                      <a:pt x="4211" y="35163"/>
                    </a:cubicBezTo>
                    <a:cubicBezTo>
                      <a:pt x="3358" y="35013"/>
                      <a:pt x="2632" y="34436"/>
                      <a:pt x="2155" y="33685"/>
                    </a:cubicBezTo>
                    <a:cubicBezTo>
                      <a:pt x="1679" y="32958"/>
                      <a:pt x="1454" y="32080"/>
                      <a:pt x="1404" y="31203"/>
                    </a:cubicBezTo>
                    <a:cubicBezTo>
                      <a:pt x="1353" y="30276"/>
                      <a:pt x="1303" y="29374"/>
                      <a:pt x="1278" y="28471"/>
                    </a:cubicBezTo>
                    <a:cubicBezTo>
                      <a:pt x="1203" y="26667"/>
                      <a:pt x="1203" y="24837"/>
                      <a:pt x="1153" y="23033"/>
                    </a:cubicBezTo>
                    <a:cubicBezTo>
                      <a:pt x="1028" y="19374"/>
                      <a:pt x="1003" y="15765"/>
                      <a:pt x="952" y="12105"/>
                    </a:cubicBezTo>
                    <a:cubicBezTo>
                      <a:pt x="927" y="10301"/>
                      <a:pt x="877" y="8471"/>
                      <a:pt x="802" y="6667"/>
                    </a:cubicBezTo>
                    <a:cubicBezTo>
                      <a:pt x="752" y="5740"/>
                      <a:pt x="702" y="4837"/>
                      <a:pt x="652" y="3935"/>
                    </a:cubicBezTo>
                    <a:lnTo>
                      <a:pt x="551" y="2557"/>
                    </a:lnTo>
                    <a:lnTo>
                      <a:pt x="476" y="1880"/>
                    </a:lnTo>
                    <a:lnTo>
                      <a:pt x="451" y="1529"/>
                    </a:lnTo>
                    <a:cubicBezTo>
                      <a:pt x="451" y="1496"/>
                      <a:pt x="451" y="1474"/>
                      <a:pt x="444" y="1434"/>
                    </a:cubicBezTo>
                    <a:lnTo>
                      <a:pt x="444" y="1434"/>
                    </a:lnTo>
                    <a:lnTo>
                      <a:pt x="476" y="1429"/>
                    </a:lnTo>
                    <a:lnTo>
                      <a:pt x="802" y="1429"/>
                    </a:lnTo>
                    <a:lnTo>
                      <a:pt x="1429" y="1404"/>
                    </a:lnTo>
                    <a:lnTo>
                      <a:pt x="2707" y="1354"/>
                    </a:lnTo>
                    <a:lnTo>
                      <a:pt x="5263" y="1278"/>
                    </a:lnTo>
                    <a:lnTo>
                      <a:pt x="10351" y="1128"/>
                    </a:lnTo>
                    <a:lnTo>
                      <a:pt x="20526" y="802"/>
                    </a:lnTo>
                    <a:cubicBezTo>
                      <a:pt x="27237" y="628"/>
                      <a:pt x="33972" y="430"/>
                      <a:pt x="40684" y="377"/>
                    </a:cubicBezTo>
                    <a:close/>
                    <a:moveTo>
                      <a:pt x="40852" y="0"/>
                    </a:moveTo>
                    <a:cubicBezTo>
                      <a:pt x="34060" y="50"/>
                      <a:pt x="27293" y="176"/>
                      <a:pt x="20501" y="401"/>
                    </a:cubicBezTo>
                    <a:lnTo>
                      <a:pt x="251" y="1078"/>
                    </a:lnTo>
                    <a:lnTo>
                      <a:pt x="25" y="1078"/>
                    </a:lnTo>
                    <a:lnTo>
                      <a:pt x="0" y="1153"/>
                    </a:lnTo>
                    <a:lnTo>
                      <a:pt x="0" y="1178"/>
                    </a:lnTo>
                    <a:lnTo>
                      <a:pt x="75" y="1429"/>
                    </a:lnTo>
                    <a:lnTo>
                      <a:pt x="276" y="3960"/>
                    </a:lnTo>
                    <a:cubicBezTo>
                      <a:pt x="351" y="4862"/>
                      <a:pt x="401" y="5765"/>
                      <a:pt x="426" y="6667"/>
                    </a:cubicBezTo>
                    <a:cubicBezTo>
                      <a:pt x="526" y="8496"/>
                      <a:pt x="551" y="10301"/>
                      <a:pt x="602" y="12131"/>
                    </a:cubicBezTo>
                    <a:cubicBezTo>
                      <a:pt x="652" y="15765"/>
                      <a:pt x="702" y="19399"/>
                      <a:pt x="802" y="23033"/>
                    </a:cubicBezTo>
                    <a:cubicBezTo>
                      <a:pt x="852" y="24837"/>
                      <a:pt x="877" y="26667"/>
                      <a:pt x="927" y="28497"/>
                    </a:cubicBezTo>
                    <a:cubicBezTo>
                      <a:pt x="978" y="29399"/>
                      <a:pt x="1003" y="30301"/>
                      <a:pt x="1078" y="31203"/>
                    </a:cubicBezTo>
                    <a:cubicBezTo>
                      <a:pt x="1128" y="32131"/>
                      <a:pt x="1379" y="33083"/>
                      <a:pt x="1905" y="33860"/>
                    </a:cubicBezTo>
                    <a:cubicBezTo>
                      <a:pt x="2406" y="34662"/>
                      <a:pt x="3208" y="35314"/>
                      <a:pt x="4160" y="35439"/>
                    </a:cubicBezTo>
                    <a:cubicBezTo>
                      <a:pt x="4334" y="35470"/>
                      <a:pt x="4506" y="35485"/>
                      <a:pt x="4677" y="35485"/>
                    </a:cubicBezTo>
                    <a:cubicBezTo>
                      <a:pt x="5469" y="35485"/>
                      <a:pt x="6223" y="35170"/>
                      <a:pt x="6842" y="34737"/>
                    </a:cubicBezTo>
                    <a:cubicBezTo>
                      <a:pt x="7619" y="34211"/>
                      <a:pt x="8196" y="33434"/>
                      <a:pt x="8647" y="32632"/>
                    </a:cubicBezTo>
                    <a:cubicBezTo>
                      <a:pt x="8872" y="32231"/>
                      <a:pt x="9048" y="31805"/>
                      <a:pt x="9223" y="31379"/>
                    </a:cubicBezTo>
                    <a:cubicBezTo>
                      <a:pt x="9298" y="31178"/>
                      <a:pt x="9399" y="30953"/>
                      <a:pt x="9474" y="30727"/>
                    </a:cubicBezTo>
                    <a:lnTo>
                      <a:pt x="9574" y="30426"/>
                    </a:lnTo>
                    <a:lnTo>
                      <a:pt x="9624" y="30251"/>
                    </a:lnTo>
                    <a:cubicBezTo>
                      <a:pt x="9647" y="30228"/>
                      <a:pt x="9649" y="30226"/>
                      <a:pt x="9649" y="30206"/>
                    </a:cubicBezTo>
                    <a:lnTo>
                      <a:pt x="9649" y="30206"/>
                    </a:lnTo>
                    <a:lnTo>
                      <a:pt x="9749" y="30126"/>
                    </a:lnTo>
                    <a:lnTo>
                      <a:pt x="9749" y="30126"/>
                    </a:lnTo>
                    <a:cubicBezTo>
                      <a:pt x="9741" y="30142"/>
                      <a:pt x="9741" y="30148"/>
                      <a:pt x="9748" y="30148"/>
                    </a:cubicBezTo>
                    <a:cubicBezTo>
                      <a:pt x="9761" y="30148"/>
                      <a:pt x="9800" y="30126"/>
                      <a:pt x="9850" y="30126"/>
                    </a:cubicBezTo>
                    <a:cubicBezTo>
                      <a:pt x="9900" y="30151"/>
                      <a:pt x="10000" y="30151"/>
                      <a:pt x="10075" y="30176"/>
                    </a:cubicBezTo>
                    <a:lnTo>
                      <a:pt x="10577" y="30251"/>
                    </a:lnTo>
                    <a:lnTo>
                      <a:pt x="11579" y="30401"/>
                    </a:lnTo>
                    <a:lnTo>
                      <a:pt x="13584" y="30702"/>
                    </a:lnTo>
                    <a:cubicBezTo>
                      <a:pt x="14912" y="30903"/>
                      <a:pt x="16266" y="31103"/>
                      <a:pt x="17594" y="31329"/>
                    </a:cubicBezTo>
                    <a:cubicBezTo>
                      <a:pt x="20251" y="31755"/>
                      <a:pt x="22907" y="32206"/>
                      <a:pt x="25589" y="32607"/>
                    </a:cubicBezTo>
                    <a:cubicBezTo>
                      <a:pt x="30928" y="33384"/>
                      <a:pt x="36291" y="34111"/>
                      <a:pt x="41679" y="34587"/>
                    </a:cubicBezTo>
                    <a:lnTo>
                      <a:pt x="41905" y="34612"/>
                    </a:lnTo>
                    <a:lnTo>
                      <a:pt x="41905" y="34612"/>
                    </a:lnTo>
                    <a:lnTo>
                      <a:pt x="41855" y="34386"/>
                    </a:lnTo>
                    <a:cubicBezTo>
                      <a:pt x="41404" y="31780"/>
                      <a:pt x="41679" y="29098"/>
                      <a:pt x="41730" y="26441"/>
                    </a:cubicBezTo>
                    <a:cubicBezTo>
                      <a:pt x="41805" y="23760"/>
                      <a:pt x="41830" y="21103"/>
                      <a:pt x="41805" y="18421"/>
                    </a:cubicBezTo>
                    <a:cubicBezTo>
                      <a:pt x="41780" y="12331"/>
                      <a:pt x="41278" y="6266"/>
                      <a:pt x="41053" y="176"/>
                    </a:cubicBezTo>
                    <a:lnTo>
                      <a:pt x="410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8E9A70-C4B6-4152-A5E5-9975C3645265}"/>
                </a:ext>
              </a:extLst>
            </p:cNvPr>
            <p:cNvSpPr txBox="1"/>
            <p:nvPr/>
          </p:nvSpPr>
          <p:spPr>
            <a:xfrm rot="20862943">
              <a:off x="4021257" y="1390529"/>
              <a:ext cx="23070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5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만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~6</a:t>
              </a:r>
              <a:r>
                <a:rPr lang="ko-KR" altLang="en-US" sz="1200" dirty="0" err="1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만번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사이에서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요청되는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서비스를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알맞은 인스턴스로 매핑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하기 위해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중단에 위치한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KVM</a:t>
              </a:r>
            </a:p>
            <a:p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Server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는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‘iptables’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를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이용해</a:t>
              </a:r>
              <a:endParaRPr lang="en-US" altLang="ko-KR" sz="1200" dirty="0"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인스턴스로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 </a:t>
              </a:r>
              <a:r>
                <a:rPr lang="ko-KR" altLang="en-US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서비스를 넘기게 된다</a:t>
              </a:r>
              <a:r>
                <a:rPr lang="en-US" altLang="ko-KR" sz="1200" dirty="0"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.</a:t>
              </a:r>
            </a:p>
          </p:txBody>
        </p:sp>
      </p:grpSp>
      <p:grpSp>
        <p:nvGrpSpPr>
          <p:cNvPr id="33" name="Google Shape;820;p30">
            <a:extLst>
              <a:ext uri="{FF2B5EF4-FFF2-40B4-BE49-F238E27FC236}">
                <a16:creationId xmlns:a16="http://schemas.microsoft.com/office/drawing/2014/main" id="{91762298-9D16-45AD-93F2-808E61A537DD}"/>
              </a:ext>
            </a:extLst>
          </p:cNvPr>
          <p:cNvGrpSpPr/>
          <p:nvPr/>
        </p:nvGrpSpPr>
        <p:grpSpPr>
          <a:xfrm>
            <a:off x="699620" y="982416"/>
            <a:ext cx="3719980" cy="176025"/>
            <a:chOff x="4345425" y="2175475"/>
            <a:chExt cx="800750" cy="176025"/>
          </a:xfrm>
        </p:grpSpPr>
        <p:sp>
          <p:nvSpPr>
            <p:cNvPr id="34" name="Google Shape;821;p30">
              <a:extLst>
                <a:ext uri="{FF2B5EF4-FFF2-40B4-BE49-F238E27FC236}">
                  <a16:creationId xmlns:a16="http://schemas.microsoft.com/office/drawing/2014/main" id="{08A21627-D03D-4D7B-9CF4-9A2ACCB1B744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22;p30">
              <a:extLst>
                <a:ext uri="{FF2B5EF4-FFF2-40B4-BE49-F238E27FC236}">
                  <a16:creationId xmlns:a16="http://schemas.microsoft.com/office/drawing/2014/main" id="{E87E3675-4B91-484D-BD79-BA008EE7D810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823;p30">
            <a:extLst>
              <a:ext uri="{FF2B5EF4-FFF2-40B4-BE49-F238E27FC236}">
                <a16:creationId xmlns:a16="http://schemas.microsoft.com/office/drawing/2014/main" id="{2677BF99-6927-4E29-B82E-862A51DDEFDA}"/>
              </a:ext>
            </a:extLst>
          </p:cNvPr>
          <p:cNvSpPr txBox="1">
            <a:spLocks/>
          </p:cNvSpPr>
          <p:nvPr/>
        </p:nvSpPr>
        <p:spPr>
          <a:xfrm>
            <a:off x="720000" y="611441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 i="0" u="none" strike="noStrike" cap="none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Router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43CC854-0AD0-4BCF-B08A-CD9143DD9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52" y="262075"/>
            <a:ext cx="784694" cy="784694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12E349-27B3-41F6-B441-18B9FE0FB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24" y="3605036"/>
            <a:ext cx="5554980" cy="1243013"/>
          </a:xfrm>
          <a:prstGeom prst="rect">
            <a:avLst/>
          </a:prstGeom>
          <a:ln>
            <a:solidFill>
              <a:srgbClr val="999AAC"/>
            </a:solidFill>
          </a:ln>
        </p:spPr>
      </p:pic>
      <p:sp>
        <p:nvSpPr>
          <p:cNvPr id="38" name="Google Shape;824;p30">
            <a:extLst>
              <a:ext uri="{FF2B5EF4-FFF2-40B4-BE49-F238E27FC236}">
                <a16:creationId xmlns:a16="http://schemas.microsoft.com/office/drawing/2014/main" id="{60BE99E8-89F5-4798-A078-6296F8A19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93558"/>
            <a:ext cx="6722754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2100"/>
              </a:lnSpc>
              <a:buClr>
                <a:schemeClr val="dk2"/>
              </a:buClr>
              <a:buSzPts val="1100"/>
              <a:buNone/>
            </a:pP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*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공인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IP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주소의 특정 포트로 접속하는 트래픽을 각 포트 번호에 </a:t>
            </a:r>
            <a:r>
              <a:rPr lang="ko-KR" altLang="en-US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매핑된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서비스에 맞게 포트 포워딩 설정을 해준다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만약 공인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IP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주소가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100.100.100.100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이라면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 marL="0" lvl="0" indent="0" algn="l" rtl="0">
              <a:lnSpc>
                <a:spcPts val="2100"/>
              </a:lnSpc>
              <a:buClr>
                <a:schemeClr val="dk2"/>
              </a:buClr>
              <a:buSzPts val="1100"/>
              <a:buNone/>
            </a:pP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- 100.100.100.100:80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▷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KVM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 생성한 인스턴스가 제공하는 웹 서버로 접속되며 중간에 부하 분산된다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0" lvl="0" indent="0" algn="l" rtl="0">
              <a:lnSpc>
                <a:spcPts val="2100"/>
              </a:lnSpc>
              <a:buClr>
                <a:schemeClr val="dk2"/>
              </a:buClr>
              <a:buSzPts val="1100"/>
              <a:buNone/>
            </a:pP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- 100.100.100.100:8888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▷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KVM Server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 제공하는 웹 서버로 접속되며 로그인 후 관리자 페이지 이용이 가능하다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0" lvl="0" indent="0" algn="l" rtl="0">
              <a:lnSpc>
                <a:spcPts val="2100"/>
              </a:lnSpc>
              <a:buClr>
                <a:schemeClr val="dk2"/>
              </a:buClr>
              <a:buSzPts val="1100"/>
              <a:buNone/>
            </a:pP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- 100.100.100.100:6080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▷ </a:t>
            </a:r>
            <a:r>
              <a:rPr lang="en-US" altLang="ko-K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NoVNC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패키지를 이용해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KVM Server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의 화면을 직접 웹 페이지에 띄우는 원격 접속이 가능하다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0" lvl="0" indent="0" algn="l" rtl="0">
              <a:lnSpc>
                <a:spcPts val="2100"/>
              </a:lnSpc>
              <a:buClr>
                <a:schemeClr val="dk2"/>
              </a:buClr>
              <a:buSzPts val="1100"/>
              <a:buNone/>
            </a:pP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- 100.100.100.100:50000~60000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▷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50000~60000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번 사이의 포트 중에서 특정한 포트를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요청할 경우 포트 번호에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알맞게</a:t>
            </a:r>
            <a:endParaRPr lang="en-US" altLang="ko-KR" dirty="0">
              <a:solidFill>
                <a:schemeClr val="bg2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l" rtl="0">
              <a:lnSpc>
                <a:spcPts val="2100"/>
              </a:lnSpc>
              <a:buClr>
                <a:schemeClr val="dk2"/>
              </a:buClr>
              <a:buSzPts val="1100"/>
              <a:buNone/>
            </a:pP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r>
              <a:rPr lang="ko-KR" altLang="en-US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매핑된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인스턴스로 웹 페이지 기반 터미널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접속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(SSH)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할 수 있다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6581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chemeClr val="bg2">
                <a:lumMod val="65000"/>
                <a:lumOff val="35000"/>
              </a:schemeClr>
            </a:gs>
            <a:gs pos="83000">
              <a:schemeClr val="bg2">
                <a:lumMod val="75000"/>
                <a:lumOff val="25000"/>
              </a:schemeClr>
            </a:gs>
            <a:gs pos="100000">
              <a:schemeClr val="bg2">
                <a:lumMod val="85000"/>
                <a:lumOff val="15000"/>
              </a:schemeClr>
            </a:gs>
          </a:gsLst>
          <a:lin ang="2700000" scaled="1"/>
        </a:gradFill>
        <a:effectLst/>
      </p:bgPr>
    </p:bg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JABBIX">
            <a:hlinkClick r:id="" action="ppaction://media"/>
            <a:extLst>
              <a:ext uri="{FF2B5EF4-FFF2-40B4-BE49-F238E27FC236}">
                <a16:creationId xmlns:a16="http://schemas.microsoft.com/office/drawing/2014/main" id="{E3ECDC3C-606D-474F-817E-702FA0FA72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3376" y="1464376"/>
            <a:ext cx="4495923" cy="2528957"/>
          </a:xfrm>
          <a:prstGeom prst="rect">
            <a:avLst/>
          </a:prstGeom>
        </p:spPr>
      </p:pic>
      <p:grpSp>
        <p:nvGrpSpPr>
          <p:cNvPr id="48" name="Google Shape;2282;p54">
            <a:extLst>
              <a:ext uri="{FF2B5EF4-FFF2-40B4-BE49-F238E27FC236}">
                <a16:creationId xmlns:a16="http://schemas.microsoft.com/office/drawing/2014/main" id="{6B4AC7F2-19F2-462B-8971-8821C649165B}"/>
              </a:ext>
            </a:extLst>
          </p:cNvPr>
          <p:cNvGrpSpPr/>
          <p:nvPr/>
        </p:nvGrpSpPr>
        <p:grpSpPr>
          <a:xfrm>
            <a:off x="1989527" y="1314498"/>
            <a:ext cx="4816464" cy="3402939"/>
            <a:chOff x="3578510" y="1419647"/>
            <a:chExt cx="4021500" cy="3062887"/>
          </a:xfrm>
        </p:grpSpPr>
        <p:sp>
          <p:nvSpPr>
            <p:cNvPr id="49" name="Google Shape;2283;p54">
              <a:extLst>
                <a:ext uri="{FF2B5EF4-FFF2-40B4-BE49-F238E27FC236}">
                  <a16:creationId xmlns:a16="http://schemas.microsoft.com/office/drawing/2014/main" id="{119E755D-7358-4F90-8103-4A54B4781D19}"/>
                </a:ext>
              </a:extLst>
            </p:cNvPr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84;p54">
              <a:extLst>
                <a:ext uri="{FF2B5EF4-FFF2-40B4-BE49-F238E27FC236}">
                  <a16:creationId xmlns:a16="http://schemas.microsoft.com/office/drawing/2014/main" id="{E3FE50E2-A23C-45B4-BBCE-0E345F981EE1}"/>
                </a:ext>
              </a:extLst>
            </p:cNvPr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85;p54">
              <a:extLst>
                <a:ext uri="{FF2B5EF4-FFF2-40B4-BE49-F238E27FC236}">
                  <a16:creationId xmlns:a16="http://schemas.microsoft.com/office/drawing/2014/main" id="{E61D6CF1-93E8-4EDD-B21A-453BAEC6B3AD}"/>
                </a:ext>
              </a:extLst>
            </p:cNvPr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2" name="Google Shape;2286;p54">
              <a:extLst>
                <a:ext uri="{FF2B5EF4-FFF2-40B4-BE49-F238E27FC236}">
                  <a16:creationId xmlns:a16="http://schemas.microsoft.com/office/drawing/2014/main" id="{21BCDC02-755E-4731-8DC1-F61D59057567}"/>
                </a:ext>
              </a:extLst>
            </p:cNvPr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" name="Google Shape;820;p30">
            <a:extLst>
              <a:ext uri="{FF2B5EF4-FFF2-40B4-BE49-F238E27FC236}">
                <a16:creationId xmlns:a16="http://schemas.microsoft.com/office/drawing/2014/main" id="{035CCCA8-2E28-4541-8AC5-A305F349903A}"/>
              </a:ext>
            </a:extLst>
          </p:cNvPr>
          <p:cNvGrpSpPr/>
          <p:nvPr/>
        </p:nvGrpSpPr>
        <p:grpSpPr>
          <a:xfrm>
            <a:off x="699619" y="982416"/>
            <a:ext cx="3967631" cy="176025"/>
            <a:chOff x="4345425" y="2175475"/>
            <a:chExt cx="800750" cy="176025"/>
          </a:xfrm>
        </p:grpSpPr>
        <p:sp>
          <p:nvSpPr>
            <p:cNvPr id="54" name="Google Shape;821;p30">
              <a:extLst>
                <a:ext uri="{FF2B5EF4-FFF2-40B4-BE49-F238E27FC236}">
                  <a16:creationId xmlns:a16="http://schemas.microsoft.com/office/drawing/2014/main" id="{0783AFBB-4120-414F-AFB3-16DFF59C96E2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2;p30">
              <a:extLst>
                <a:ext uri="{FF2B5EF4-FFF2-40B4-BE49-F238E27FC236}">
                  <a16:creationId xmlns:a16="http://schemas.microsoft.com/office/drawing/2014/main" id="{E4F01ECA-D347-4792-A7BE-09EBB0833538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823;p30">
            <a:extLst>
              <a:ext uri="{FF2B5EF4-FFF2-40B4-BE49-F238E27FC236}">
                <a16:creationId xmlns:a16="http://schemas.microsoft.com/office/drawing/2014/main" id="{DBC6DD96-5470-4FE1-AB66-A0513A06EC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Demo 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시연 영상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5E7821-ECA1-4D59-A1AC-45CE7FDD6CDE}"/>
              </a:ext>
            </a:extLst>
          </p:cNvPr>
          <p:cNvSpPr txBox="1"/>
          <p:nvPr/>
        </p:nvSpPr>
        <p:spPr>
          <a:xfrm>
            <a:off x="494955" y="276364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04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수행 결과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AAFDFD6-E1C7-45F9-96FC-BA58F2B53E9D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B4B9DEC-B5AC-4045-92BD-0E65355C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111" y="254930"/>
            <a:ext cx="836109" cy="83610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A959C78-E3F7-4E30-914B-8E92243E250B}"/>
              </a:ext>
            </a:extLst>
          </p:cNvPr>
          <p:cNvGrpSpPr/>
          <p:nvPr/>
        </p:nvGrpSpPr>
        <p:grpSpPr>
          <a:xfrm>
            <a:off x="7134746" y="3422650"/>
            <a:ext cx="1734940" cy="1668500"/>
            <a:chOff x="7204595" y="2003444"/>
            <a:chExt cx="2497551" cy="2401906"/>
          </a:xfrm>
        </p:grpSpPr>
        <p:grpSp>
          <p:nvGrpSpPr>
            <p:cNvPr id="68" name="Google Shape;897;p32">
              <a:extLst>
                <a:ext uri="{FF2B5EF4-FFF2-40B4-BE49-F238E27FC236}">
                  <a16:creationId xmlns:a16="http://schemas.microsoft.com/office/drawing/2014/main" id="{F3CE29F9-B702-4683-9BD5-B50E2A1F11B9}"/>
                </a:ext>
              </a:extLst>
            </p:cNvPr>
            <p:cNvGrpSpPr/>
            <p:nvPr/>
          </p:nvGrpSpPr>
          <p:grpSpPr>
            <a:xfrm rot="807122">
              <a:off x="7204595" y="2003444"/>
              <a:ext cx="2497551" cy="2401906"/>
              <a:chOff x="1857000" y="3245400"/>
              <a:chExt cx="1233825" cy="1186575"/>
            </a:xfrm>
          </p:grpSpPr>
          <p:sp>
            <p:nvSpPr>
              <p:cNvPr id="69" name="Google Shape;898;p32">
                <a:extLst>
                  <a:ext uri="{FF2B5EF4-FFF2-40B4-BE49-F238E27FC236}">
                    <a16:creationId xmlns:a16="http://schemas.microsoft.com/office/drawing/2014/main" id="{6D137698-163D-4BBD-8792-C8C4E8CCDC2F}"/>
                  </a:ext>
                </a:extLst>
              </p:cNvPr>
              <p:cNvSpPr/>
              <p:nvPr/>
            </p:nvSpPr>
            <p:spPr>
              <a:xfrm>
                <a:off x="2513000" y="4148825"/>
                <a:ext cx="463125" cy="272250"/>
              </a:xfrm>
              <a:custGeom>
                <a:avLst/>
                <a:gdLst/>
                <a:ahLst/>
                <a:cxnLst/>
                <a:rect l="l" t="t" r="r" b="b"/>
                <a:pathLst>
                  <a:path w="18525" h="10890" extrusionOk="0">
                    <a:moveTo>
                      <a:pt x="12728" y="1"/>
                    </a:moveTo>
                    <a:cubicBezTo>
                      <a:pt x="12377" y="28"/>
                      <a:pt x="11899" y="1641"/>
                      <a:pt x="11664" y="2065"/>
                    </a:cubicBezTo>
                    <a:cubicBezTo>
                      <a:pt x="10979" y="3318"/>
                      <a:pt x="10015" y="4435"/>
                      <a:pt x="9005" y="5418"/>
                    </a:cubicBezTo>
                    <a:cubicBezTo>
                      <a:pt x="6527" y="7843"/>
                      <a:pt x="3263" y="9754"/>
                      <a:pt x="0" y="10889"/>
                    </a:cubicBezTo>
                    <a:cubicBezTo>
                      <a:pt x="5192" y="10331"/>
                      <a:pt x="10556" y="9114"/>
                      <a:pt x="15144" y="6626"/>
                    </a:cubicBezTo>
                    <a:cubicBezTo>
                      <a:pt x="16685" y="5788"/>
                      <a:pt x="17578" y="5409"/>
                      <a:pt x="18524" y="4066"/>
                    </a:cubicBezTo>
                    <a:cubicBezTo>
                      <a:pt x="17623" y="3976"/>
                      <a:pt x="17064" y="3038"/>
                      <a:pt x="16189" y="2651"/>
                    </a:cubicBezTo>
                    <a:cubicBezTo>
                      <a:pt x="15928" y="2543"/>
                      <a:pt x="12728" y="1"/>
                      <a:pt x="127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899;p32">
                <a:extLst>
                  <a:ext uri="{FF2B5EF4-FFF2-40B4-BE49-F238E27FC236}">
                    <a16:creationId xmlns:a16="http://schemas.microsoft.com/office/drawing/2014/main" id="{D9A249D3-EF58-4260-B5AF-3A2AAE9C275A}"/>
                  </a:ext>
                </a:extLst>
              </p:cNvPr>
              <p:cNvSpPr/>
              <p:nvPr/>
            </p:nvSpPr>
            <p:spPr>
              <a:xfrm>
                <a:off x="2508725" y="4143800"/>
                <a:ext cx="474150" cy="281125"/>
              </a:xfrm>
              <a:custGeom>
                <a:avLst/>
                <a:gdLst/>
                <a:ahLst/>
                <a:cxnLst/>
                <a:rect l="l" t="t" r="r" b="b"/>
                <a:pathLst>
                  <a:path w="18966" h="11245" extrusionOk="0">
                    <a:moveTo>
                      <a:pt x="12884" y="443"/>
                    </a:moveTo>
                    <a:lnTo>
                      <a:pt x="14486" y="1707"/>
                    </a:lnTo>
                    <a:lnTo>
                      <a:pt x="15351" y="2383"/>
                    </a:lnTo>
                    <a:lnTo>
                      <a:pt x="15793" y="2716"/>
                    </a:lnTo>
                    <a:lnTo>
                      <a:pt x="16018" y="2879"/>
                    </a:lnTo>
                    <a:lnTo>
                      <a:pt x="16135" y="2960"/>
                    </a:lnTo>
                    <a:lnTo>
                      <a:pt x="16198" y="2996"/>
                    </a:lnTo>
                    <a:lnTo>
                      <a:pt x="16225" y="3023"/>
                    </a:lnTo>
                    <a:lnTo>
                      <a:pt x="16279" y="3050"/>
                    </a:lnTo>
                    <a:cubicBezTo>
                      <a:pt x="16469" y="3131"/>
                      <a:pt x="16649" y="3248"/>
                      <a:pt x="16820" y="3393"/>
                    </a:cubicBezTo>
                    <a:cubicBezTo>
                      <a:pt x="16991" y="3528"/>
                      <a:pt x="17163" y="3681"/>
                      <a:pt x="17334" y="3834"/>
                    </a:cubicBezTo>
                    <a:cubicBezTo>
                      <a:pt x="17514" y="3987"/>
                      <a:pt x="17703" y="4141"/>
                      <a:pt x="17920" y="4267"/>
                    </a:cubicBezTo>
                    <a:cubicBezTo>
                      <a:pt x="18030" y="4333"/>
                      <a:pt x="18147" y="4389"/>
                      <a:pt x="18270" y="4431"/>
                    </a:cubicBezTo>
                    <a:lnTo>
                      <a:pt x="18270" y="4431"/>
                    </a:lnTo>
                    <a:cubicBezTo>
                      <a:pt x="18099" y="4651"/>
                      <a:pt x="17917" y="4859"/>
                      <a:pt x="17713" y="5051"/>
                    </a:cubicBezTo>
                    <a:cubicBezTo>
                      <a:pt x="17424" y="5321"/>
                      <a:pt x="17100" y="5565"/>
                      <a:pt x="16757" y="5790"/>
                    </a:cubicBezTo>
                    <a:cubicBezTo>
                      <a:pt x="16415" y="6007"/>
                      <a:pt x="16045" y="6214"/>
                      <a:pt x="15684" y="6412"/>
                    </a:cubicBezTo>
                    <a:cubicBezTo>
                      <a:pt x="15315" y="6619"/>
                      <a:pt x="14945" y="6818"/>
                      <a:pt x="14585" y="7016"/>
                    </a:cubicBezTo>
                    <a:cubicBezTo>
                      <a:pt x="13106" y="7791"/>
                      <a:pt x="11547" y="8413"/>
                      <a:pt x="9961" y="8927"/>
                    </a:cubicBezTo>
                    <a:cubicBezTo>
                      <a:pt x="8374" y="9450"/>
                      <a:pt x="6752" y="9846"/>
                      <a:pt x="5111" y="10180"/>
                    </a:cubicBezTo>
                    <a:cubicBezTo>
                      <a:pt x="3896" y="10420"/>
                      <a:pt x="2671" y="10616"/>
                      <a:pt x="1444" y="10775"/>
                    </a:cubicBezTo>
                    <a:lnTo>
                      <a:pt x="1444" y="10775"/>
                    </a:lnTo>
                    <a:cubicBezTo>
                      <a:pt x="2382" y="10395"/>
                      <a:pt x="3302" y="9962"/>
                      <a:pt x="4192" y="9477"/>
                    </a:cubicBezTo>
                    <a:cubicBezTo>
                      <a:pt x="5463" y="8783"/>
                      <a:pt x="6670" y="7981"/>
                      <a:pt x="7806" y="7070"/>
                    </a:cubicBezTo>
                    <a:cubicBezTo>
                      <a:pt x="8933" y="6160"/>
                      <a:pt x="9979" y="5150"/>
                      <a:pt x="10898" y="4005"/>
                    </a:cubicBezTo>
                    <a:cubicBezTo>
                      <a:pt x="11123" y="3726"/>
                      <a:pt x="11340" y="3429"/>
                      <a:pt x="11538" y="3122"/>
                    </a:cubicBezTo>
                    <a:cubicBezTo>
                      <a:pt x="11646" y="2969"/>
                      <a:pt x="11736" y="2816"/>
                      <a:pt x="11835" y="2662"/>
                    </a:cubicBezTo>
                    <a:cubicBezTo>
                      <a:pt x="11881" y="2581"/>
                      <a:pt x="11926" y="2500"/>
                      <a:pt x="11971" y="2419"/>
                    </a:cubicBezTo>
                    <a:lnTo>
                      <a:pt x="12007" y="2356"/>
                    </a:lnTo>
                    <a:lnTo>
                      <a:pt x="12043" y="2293"/>
                    </a:lnTo>
                    <a:cubicBezTo>
                      <a:pt x="12061" y="2248"/>
                      <a:pt x="12079" y="2203"/>
                      <a:pt x="12097" y="2158"/>
                    </a:cubicBezTo>
                    <a:cubicBezTo>
                      <a:pt x="12241" y="1824"/>
                      <a:pt x="12367" y="1482"/>
                      <a:pt x="12502" y="1157"/>
                    </a:cubicBezTo>
                    <a:cubicBezTo>
                      <a:pt x="12575" y="995"/>
                      <a:pt x="12647" y="833"/>
                      <a:pt x="12728" y="688"/>
                    </a:cubicBezTo>
                    <a:cubicBezTo>
                      <a:pt x="12764" y="616"/>
                      <a:pt x="12809" y="544"/>
                      <a:pt x="12854" y="481"/>
                    </a:cubicBezTo>
                    <a:cubicBezTo>
                      <a:pt x="12863" y="468"/>
                      <a:pt x="12874" y="455"/>
                      <a:pt x="12884" y="443"/>
                    </a:cubicBezTo>
                    <a:close/>
                    <a:moveTo>
                      <a:pt x="12906" y="1"/>
                    </a:moveTo>
                    <a:cubicBezTo>
                      <a:pt x="12897" y="1"/>
                      <a:pt x="12889" y="2"/>
                      <a:pt x="12881" y="3"/>
                    </a:cubicBezTo>
                    <a:cubicBezTo>
                      <a:pt x="12755" y="21"/>
                      <a:pt x="12701" y="75"/>
                      <a:pt x="12647" y="120"/>
                    </a:cubicBezTo>
                    <a:cubicBezTo>
                      <a:pt x="12602" y="157"/>
                      <a:pt x="12566" y="202"/>
                      <a:pt x="12539" y="247"/>
                    </a:cubicBezTo>
                    <a:cubicBezTo>
                      <a:pt x="12475" y="337"/>
                      <a:pt x="12421" y="418"/>
                      <a:pt x="12376" y="499"/>
                    </a:cubicBezTo>
                    <a:cubicBezTo>
                      <a:pt x="12286" y="670"/>
                      <a:pt x="12214" y="842"/>
                      <a:pt x="12142" y="1004"/>
                    </a:cubicBezTo>
                    <a:cubicBezTo>
                      <a:pt x="12007" y="1346"/>
                      <a:pt x="11881" y="1689"/>
                      <a:pt x="11745" y="2013"/>
                    </a:cubicBezTo>
                    <a:lnTo>
                      <a:pt x="11691" y="2122"/>
                    </a:lnTo>
                    <a:lnTo>
                      <a:pt x="11673" y="2176"/>
                    </a:lnTo>
                    <a:lnTo>
                      <a:pt x="11637" y="2239"/>
                    </a:lnTo>
                    <a:cubicBezTo>
                      <a:pt x="11592" y="2311"/>
                      <a:pt x="11556" y="2392"/>
                      <a:pt x="11502" y="2464"/>
                    </a:cubicBezTo>
                    <a:cubicBezTo>
                      <a:pt x="11421" y="2617"/>
                      <a:pt x="11322" y="2771"/>
                      <a:pt x="11222" y="2915"/>
                    </a:cubicBezTo>
                    <a:cubicBezTo>
                      <a:pt x="11033" y="3212"/>
                      <a:pt x="10826" y="3501"/>
                      <a:pt x="10601" y="3780"/>
                    </a:cubicBezTo>
                    <a:cubicBezTo>
                      <a:pt x="9717" y="4889"/>
                      <a:pt x="8690" y="5898"/>
                      <a:pt x="7590" y="6800"/>
                    </a:cubicBezTo>
                    <a:cubicBezTo>
                      <a:pt x="6472" y="7701"/>
                      <a:pt x="5282" y="8503"/>
                      <a:pt x="4029" y="9188"/>
                    </a:cubicBezTo>
                    <a:cubicBezTo>
                      <a:pt x="2776" y="9883"/>
                      <a:pt x="1469" y="10459"/>
                      <a:pt x="117" y="10937"/>
                    </a:cubicBezTo>
                    <a:cubicBezTo>
                      <a:pt x="45" y="10964"/>
                      <a:pt x="0" y="11027"/>
                      <a:pt x="9" y="11108"/>
                    </a:cubicBezTo>
                    <a:cubicBezTo>
                      <a:pt x="18" y="11184"/>
                      <a:pt x="89" y="11244"/>
                      <a:pt x="172" y="11244"/>
                    </a:cubicBezTo>
                    <a:cubicBezTo>
                      <a:pt x="178" y="11244"/>
                      <a:pt x="184" y="11244"/>
                      <a:pt x="189" y="11244"/>
                    </a:cubicBezTo>
                    <a:cubicBezTo>
                      <a:pt x="1857" y="11063"/>
                      <a:pt x="3525" y="10820"/>
                      <a:pt x="5174" y="10486"/>
                    </a:cubicBezTo>
                    <a:cubicBezTo>
                      <a:pt x="6824" y="10153"/>
                      <a:pt x="8455" y="9747"/>
                      <a:pt x="10060" y="9225"/>
                    </a:cubicBezTo>
                    <a:cubicBezTo>
                      <a:pt x="10456" y="9089"/>
                      <a:pt x="10862" y="8963"/>
                      <a:pt x="11250" y="8810"/>
                    </a:cubicBezTo>
                    <a:lnTo>
                      <a:pt x="11844" y="8594"/>
                    </a:lnTo>
                    <a:lnTo>
                      <a:pt x="12430" y="8359"/>
                    </a:lnTo>
                    <a:cubicBezTo>
                      <a:pt x="12818" y="8206"/>
                      <a:pt x="13206" y="8026"/>
                      <a:pt x="13593" y="7863"/>
                    </a:cubicBezTo>
                    <a:lnTo>
                      <a:pt x="14170" y="7593"/>
                    </a:lnTo>
                    <a:cubicBezTo>
                      <a:pt x="14359" y="7503"/>
                      <a:pt x="14549" y="7422"/>
                      <a:pt x="14738" y="7323"/>
                    </a:cubicBezTo>
                    <a:cubicBezTo>
                      <a:pt x="15117" y="7133"/>
                      <a:pt x="15495" y="6944"/>
                      <a:pt x="15865" y="6755"/>
                    </a:cubicBezTo>
                    <a:cubicBezTo>
                      <a:pt x="16234" y="6556"/>
                      <a:pt x="16613" y="6367"/>
                      <a:pt x="16982" y="6151"/>
                    </a:cubicBezTo>
                    <a:cubicBezTo>
                      <a:pt x="17352" y="5934"/>
                      <a:pt x="17713" y="5691"/>
                      <a:pt x="18037" y="5394"/>
                    </a:cubicBezTo>
                    <a:cubicBezTo>
                      <a:pt x="18362" y="5096"/>
                      <a:pt x="18650" y="4763"/>
                      <a:pt x="18902" y="4420"/>
                    </a:cubicBezTo>
                    <a:cubicBezTo>
                      <a:pt x="18929" y="4384"/>
                      <a:pt x="18947" y="4339"/>
                      <a:pt x="18947" y="4303"/>
                    </a:cubicBezTo>
                    <a:cubicBezTo>
                      <a:pt x="18965" y="4159"/>
                      <a:pt x="18866" y="4042"/>
                      <a:pt x="18731" y="4023"/>
                    </a:cubicBezTo>
                    <a:lnTo>
                      <a:pt x="18722" y="4023"/>
                    </a:lnTo>
                    <a:cubicBezTo>
                      <a:pt x="18533" y="3996"/>
                      <a:pt x="18352" y="3924"/>
                      <a:pt x="18172" y="3825"/>
                    </a:cubicBezTo>
                    <a:cubicBezTo>
                      <a:pt x="18001" y="3726"/>
                      <a:pt x="17821" y="3600"/>
                      <a:pt x="17640" y="3456"/>
                    </a:cubicBezTo>
                    <a:cubicBezTo>
                      <a:pt x="17460" y="3320"/>
                      <a:pt x="17280" y="3176"/>
                      <a:pt x="17082" y="3032"/>
                    </a:cubicBezTo>
                    <a:cubicBezTo>
                      <a:pt x="16892" y="2897"/>
                      <a:pt x="16685" y="2762"/>
                      <a:pt x="16451" y="2662"/>
                    </a:cubicBezTo>
                    <a:lnTo>
                      <a:pt x="16415" y="2644"/>
                    </a:lnTo>
                    <a:lnTo>
                      <a:pt x="16360" y="2608"/>
                    </a:lnTo>
                    <a:lnTo>
                      <a:pt x="16261" y="2536"/>
                    </a:lnTo>
                    <a:lnTo>
                      <a:pt x="16036" y="2374"/>
                    </a:lnTo>
                    <a:lnTo>
                      <a:pt x="15603" y="2049"/>
                    </a:lnTo>
                    <a:lnTo>
                      <a:pt x="14738" y="1391"/>
                    </a:lnTo>
                    <a:lnTo>
                      <a:pt x="13025" y="48"/>
                    </a:lnTo>
                    <a:lnTo>
                      <a:pt x="13016" y="39"/>
                    </a:lnTo>
                    <a:cubicBezTo>
                      <a:pt x="12987" y="17"/>
                      <a:pt x="12945" y="1"/>
                      <a:pt x="12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00;p32">
                <a:extLst>
                  <a:ext uri="{FF2B5EF4-FFF2-40B4-BE49-F238E27FC236}">
                    <a16:creationId xmlns:a16="http://schemas.microsoft.com/office/drawing/2014/main" id="{0349D96B-B4BC-463C-A50E-E270263AB13B}"/>
                  </a:ext>
                </a:extLst>
              </p:cNvPr>
              <p:cNvSpPr/>
              <p:nvPr/>
            </p:nvSpPr>
            <p:spPr>
              <a:xfrm>
                <a:off x="1867600" y="3249925"/>
                <a:ext cx="1223225" cy="1178125"/>
              </a:xfrm>
              <a:custGeom>
                <a:avLst/>
                <a:gdLst/>
                <a:ahLst/>
                <a:cxnLst/>
                <a:rect l="l" t="t" r="r" b="b"/>
                <a:pathLst>
                  <a:path w="48929" h="47125" extrusionOk="0">
                    <a:moveTo>
                      <a:pt x="2615" y="0"/>
                    </a:moveTo>
                    <a:cubicBezTo>
                      <a:pt x="1335" y="7617"/>
                      <a:pt x="541" y="15315"/>
                      <a:pt x="316" y="23049"/>
                    </a:cubicBezTo>
                    <a:cubicBezTo>
                      <a:pt x="82" y="30638"/>
                      <a:pt x="803" y="38291"/>
                      <a:pt x="100" y="45863"/>
                    </a:cubicBezTo>
                    <a:cubicBezTo>
                      <a:pt x="100" y="45944"/>
                      <a:pt x="55" y="45998"/>
                      <a:pt x="1" y="46025"/>
                    </a:cubicBezTo>
                    <a:cubicBezTo>
                      <a:pt x="5231" y="46886"/>
                      <a:pt x="10526" y="47124"/>
                      <a:pt x="15820" y="47124"/>
                    </a:cubicBezTo>
                    <a:cubicBezTo>
                      <a:pt x="17678" y="47124"/>
                      <a:pt x="19536" y="47095"/>
                      <a:pt x="21391" y="47053"/>
                    </a:cubicBezTo>
                    <a:cubicBezTo>
                      <a:pt x="22815" y="47017"/>
                      <a:pt x="24257" y="46963"/>
                      <a:pt x="25708" y="46863"/>
                    </a:cubicBezTo>
                    <a:cubicBezTo>
                      <a:pt x="31351" y="45601"/>
                      <a:pt x="37354" y="42402"/>
                      <a:pt x="38589" y="36633"/>
                    </a:cubicBezTo>
                    <a:cubicBezTo>
                      <a:pt x="38618" y="36502"/>
                      <a:pt x="38725" y="36441"/>
                      <a:pt x="38838" y="36441"/>
                    </a:cubicBezTo>
                    <a:cubicBezTo>
                      <a:pt x="38935" y="36441"/>
                      <a:pt x="39036" y="36486"/>
                      <a:pt x="39094" y="36570"/>
                    </a:cubicBezTo>
                    <a:cubicBezTo>
                      <a:pt x="40374" y="38517"/>
                      <a:pt x="42222" y="39634"/>
                      <a:pt x="44502" y="39941"/>
                    </a:cubicBezTo>
                    <a:cubicBezTo>
                      <a:pt x="47396" y="35452"/>
                      <a:pt x="47197" y="28520"/>
                      <a:pt x="47585" y="23599"/>
                    </a:cubicBezTo>
                    <a:cubicBezTo>
                      <a:pt x="48135" y="16631"/>
                      <a:pt x="48928" y="9645"/>
                      <a:pt x="48468" y="2668"/>
                    </a:cubicBezTo>
                    <a:cubicBezTo>
                      <a:pt x="33280" y="54"/>
                      <a:pt x="17929" y="1352"/>
                      <a:pt x="2642" y="9"/>
                    </a:cubicBezTo>
                    <a:cubicBezTo>
                      <a:pt x="2633" y="0"/>
                      <a:pt x="2624" y="0"/>
                      <a:pt x="26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01;p32">
                <a:extLst>
                  <a:ext uri="{FF2B5EF4-FFF2-40B4-BE49-F238E27FC236}">
                    <a16:creationId xmlns:a16="http://schemas.microsoft.com/office/drawing/2014/main" id="{7B6FFF06-C80A-479A-BC5F-28E8E49C0634}"/>
                  </a:ext>
                </a:extLst>
              </p:cNvPr>
              <p:cNvSpPr/>
              <p:nvPr/>
            </p:nvSpPr>
            <p:spPr>
              <a:xfrm>
                <a:off x="1857000" y="3245400"/>
                <a:ext cx="1232000" cy="1186575"/>
              </a:xfrm>
              <a:custGeom>
                <a:avLst/>
                <a:gdLst/>
                <a:ahLst/>
                <a:cxnLst/>
                <a:rect l="l" t="t" r="r" b="b"/>
                <a:pathLst>
                  <a:path w="49280" h="47463" extrusionOk="0">
                    <a:moveTo>
                      <a:pt x="3133" y="33"/>
                    </a:moveTo>
                    <a:lnTo>
                      <a:pt x="3147" y="37"/>
                    </a:lnTo>
                    <a:cubicBezTo>
                      <a:pt x="3142" y="37"/>
                      <a:pt x="3138" y="35"/>
                      <a:pt x="3133" y="33"/>
                    </a:cubicBezTo>
                    <a:close/>
                    <a:moveTo>
                      <a:pt x="3174" y="372"/>
                    </a:moveTo>
                    <a:cubicBezTo>
                      <a:pt x="10770" y="1029"/>
                      <a:pt x="18401" y="1047"/>
                      <a:pt x="26015" y="1227"/>
                    </a:cubicBezTo>
                    <a:cubicBezTo>
                      <a:pt x="29837" y="1317"/>
                      <a:pt x="33668" y="1443"/>
                      <a:pt x="37481" y="1714"/>
                    </a:cubicBezTo>
                    <a:lnTo>
                      <a:pt x="40338" y="1948"/>
                    </a:lnTo>
                    <a:lnTo>
                      <a:pt x="43187" y="2245"/>
                    </a:lnTo>
                    <a:lnTo>
                      <a:pt x="46026" y="2606"/>
                    </a:lnTo>
                    <a:cubicBezTo>
                      <a:pt x="46927" y="2750"/>
                      <a:pt x="47829" y="2867"/>
                      <a:pt x="48739" y="2985"/>
                    </a:cubicBezTo>
                    <a:cubicBezTo>
                      <a:pt x="48730" y="3354"/>
                      <a:pt x="48730" y="3697"/>
                      <a:pt x="48739" y="4048"/>
                    </a:cubicBezTo>
                    <a:lnTo>
                      <a:pt x="48766" y="5211"/>
                    </a:lnTo>
                    <a:cubicBezTo>
                      <a:pt x="48784" y="5995"/>
                      <a:pt x="48793" y="6779"/>
                      <a:pt x="48784" y="7564"/>
                    </a:cubicBezTo>
                    <a:cubicBezTo>
                      <a:pt x="48766" y="9132"/>
                      <a:pt x="48721" y="10700"/>
                      <a:pt x="48631" y="12269"/>
                    </a:cubicBezTo>
                    <a:cubicBezTo>
                      <a:pt x="48478" y="15415"/>
                      <a:pt x="48207" y="18542"/>
                      <a:pt x="47955" y="21688"/>
                    </a:cubicBezTo>
                    <a:cubicBezTo>
                      <a:pt x="47892" y="22473"/>
                      <a:pt x="47829" y="23257"/>
                      <a:pt x="47775" y="24041"/>
                    </a:cubicBezTo>
                    <a:cubicBezTo>
                      <a:pt x="47721" y="24834"/>
                      <a:pt x="47676" y="25618"/>
                      <a:pt x="47639" y="26403"/>
                    </a:cubicBezTo>
                    <a:cubicBezTo>
                      <a:pt x="47558" y="27980"/>
                      <a:pt x="47486" y="29548"/>
                      <a:pt x="47333" y="31108"/>
                    </a:cubicBezTo>
                    <a:cubicBezTo>
                      <a:pt x="47180" y="32667"/>
                      <a:pt x="46954" y="34218"/>
                      <a:pt x="46567" y="35732"/>
                    </a:cubicBezTo>
                    <a:cubicBezTo>
                      <a:pt x="46188" y="37213"/>
                      <a:pt x="45645" y="38651"/>
                      <a:pt x="44846" y="39944"/>
                    </a:cubicBezTo>
                    <a:lnTo>
                      <a:pt x="44846" y="39944"/>
                    </a:lnTo>
                    <a:cubicBezTo>
                      <a:pt x="43883" y="39803"/>
                      <a:pt x="42948" y="39509"/>
                      <a:pt x="42105" y="39022"/>
                    </a:cubicBezTo>
                    <a:cubicBezTo>
                      <a:pt x="41240" y="38526"/>
                      <a:pt x="40482" y="37832"/>
                      <a:pt x="39887" y="37021"/>
                    </a:cubicBezTo>
                    <a:lnTo>
                      <a:pt x="39671" y="36714"/>
                    </a:lnTo>
                    <a:lnTo>
                      <a:pt x="39644" y="36669"/>
                    </a:lnTo>
                    <a:cubicBezTo>
                      <a:pt x="39635" y="36660"/>
                      <a:pt x="39617" y="36633"/>
                      <a:pt x="39608" y="36615"/>
                    </a:cubicBezTo>
                    <a:cubicBezTo>
                      <a:pt x="39572" y="36579"/>
                      <a:pt x="39527" y="36552"/>
                      <a:pt x="39491" y="36525"/>
                    </a:cubicBezTo>
                    <a:cubicBezTo>
                      <a:pt x="39416" y="36488"/>
                      <a:pt x="39341" y="36469"/>
                      <a:pt x="39260" y="36469"/>
                    </a:cubicBezTo>
                    <a:cubicBezTo>
                      <a:pt x="39244" y="36469"/>
                      <a:pt x="39228" y="36470"/>
                      <a:pt x="39211" y="36471"/>
                    </a:cubicBezTo>
                    <a:cubicBezTo>
                      <a:pt x="39112" y="36480"/>
                      <a:pt x="39013" y="36534"/>
                      <a:pt x="38941" y="36615"/>
                    </a:cubicBezTo>
                    <a:cubicBezTo>
                      <a:pt x="38905" y="36660"/>
                      <a:pt x="38887" y="36705"/>
                      <a:pt x="38869" y="36760"/>
                    </a:cubicBezTo>
                    <a:cubicBezTo>
                      <a:pt x="38860" y="36787"/>
                      <a:pt x="38860" y="36796"/>
                      <a:pt x="38860" y="36814"/>
                    </a:cubicBezTo>
                    <a:lnTo>
                      <a:pt x="38842" y="36859"/>
                    </a:lnTo>
                    <a:lnTo>
                      <a:pt x="38761" y="37228"/>
                    </a:lnTo>
                    <a:cubicBezTo>
                      <a:pt x="38626" y="37715"/>
                      <a:pt x="38463" y="38193"/>
                      <a:pt x="38256" y="38652"/>
                    </a:cubicBezTo>
                    <a:cubicBezTo>
                      <a:pt x="38058" y="39112"/>
                      <a:pt x="37823" y="39563"/>
                      <a:pt x="37544" y="39987"/>
                    </a:cubicBezTo>
                    <a:cubicBezTo>
                      <a:pt x="37273" y="40410"/>
                      <a:pt x="36976" y="40825"/>
                      <a:pt x="36652" y="41203"/>
                    </a:cubicBezTo>
                    <a:cubicBezTo>
                      <a:pt x="35344" y="42754"/>
                      <a:pt x="33650" y="43953"/>
                      <a:pt x="31838" y="44872"/>
                    </a:cubicBezTo>
                    <a:cubicBezTo>
                      <a:pt x="30026" y="45782"/>
                      <a:pt x="28079" y="46449"/>
                      <a:pt x="26096" y="46891"/>
                    </a:cubicBezTo>
                    <a:lnTo>
                      <a:pt x="26123" y="46891"/>
                    </a:lnTo>
                    <a:cubicBezTo>
                      <a:pt x="23978" y="46972"/>
                      <a:pt x="21842" y="47098"/>
                      <a:pt x="19687" y="47117"/>
                    </a:cubicBezTo>
                    <a:cubicBezTo>
                      <a:pt x="18556" y="47136"/>
                      <a:pt x="17424" y="47147"/>
                      <a:pt x="16292" y="47147"/>
                    </a:cubicBezTo>
                    <a:cubicBezTo>
                      <a:pt x="15279" y="47147"/>
                      <a:pt x="14265" y="47138"/>
                      <a:pt x="13251" y="47117"/>
                    </a:cubicBezTo>
                    <a:cubicBezTo>
                      <a:pt x="11106" y="47071"/>
                      <a:pt x="8970" y="46981"/>
                      <a:pt x="6833" y="46810"/>
                    </a:cubicBezTo>
                    <a:cubicBezTo>
                      <a:pt x="4777" y="46645"/>
                      <a:pt x="2720" y="46413"/>
                      <a:pt x="687" y="46091"/>
                    </a:cubicBezTo>
                    <a:lnTo>
                      <a:pt x="687" y="46091"/>
                    </a:lnTo>
                    <a:cubicBezTo>
                      <a:pt x="694" y="46042"/>
                      <a:pt x="686" y="46024"/>
                      <a:pt x="695" y="45990"/>
                    </a:cubicBezTo>
                    <a:lnTo>
                      <a:pt x="704" y="45900"/>
                    </a:lnTo>
                    <a:lnTo>
                      <a:pt x="731" y="45539"/>
                    </a:lnTo>
                    <a:lnTo>
                      <a:pt x="785" y="44818"/>
                    </a:lnTo>
                    <a:cubicBezTo>
                      <a:pt x="830" y="44340"/>
                      <a:pt x="848" y="43853"/>
                      <a:pt x="884" y="43376"/>
                    </a:cubicBezTo>
                    <a:cubicBezTo>
                      <a:pt x="902" y="42898"/>
                      <a:pt x="920" y="42411"/>
                      <a:pt x="947" y="41934"/>
                    </a:cubicBezTo>
                    <a:lnTo>
                      <a:pt x="983" y="40482"/>
                    </a:lnTo>
                    <a:cubicBezTo>
                      <a:pt x="1020" y="38553"/>
                      <a:pt x="1001" y="36624"/>
                      <a:pt x="974" y="34704"/>
                    </a:cubicBezTo>
                    <a:cubicBezTo>
                      <a:pt x="911" y="30846"/>
                      <a:pt x="785" y="26998"/>
                      <a:pt x="902" y="23158"/>
                    </a:cubicBezTo>
                    <a:cubicBezTo>
                      <a:pt x="1135" y="15524"/>
                      <a:pt x="1919" y="7908"/>
                      <a:pt x="3174" y="372"/>
                    </a:cubicBezTo>
                    <a:close/>
                    <a:moveTo>
                      <a:pt x="2894" y="1"/>
                    </a:moveTo>
                    <a:lnTo>
                      <a:pt x="2867" y="145"/>
                    </a:lnTo>
                    <a:cubicBezTo>
                      <a:pt x="1587" y="7753"/>
                      <a:pt x="803" y="15442"/>
                      <a:pt x="569" y="23149"/>
                    </a:cubicBezTo>
                    <a:cubicBezTo>
                      <a:pt x="452" y="27007"/>
                      <a:pt x="578" y="30855"/>
                      <a:pt x="641" y="34704"/>
                    </a:cubicBezTo>
                    <a:cubicBezTo>
                      <a:pt x="677" y="36633"/>
                      <a:pt x="695" y="38553"/>
                      <a:pt x="659" y="40473"/>
                    </a:cubicBezTo>
                    <a:lnTo>
                      <a:pt x="614" y="41916"/>
                    </a:lnTo>
                    <a:cubicBezTo>
                      <a:pt x="596" y="42402"/>
                      <a:pt x="578" y="42880"/>
                      <a:pt x="551" y="43358"/>
                    </a:cubicBezTo>
                    <a:cubicBezTo>
                      <a:pt x="524" y="43835"/>
                      <a:pt x="506" y="44313"/>
                      <a:pt x="461" y="44800"/>
                    </a:cubicBezTo>
                    <a:lnTo>
                      <a:pt x="407" y="45512"/>
                    </a:lnTo>
                    <a:lnTo>
                      <a:pt x="380" y="45873"/>
                    </a:lnTo>
                    <a:lnTo>
                      <a:pt x="361" y="46035"/>
                    </a:lnTo>
                    <a:cubicBezTo>
                      <a:pt x="361" y="46053"/>
                      <a:pt x="361" y="46062"/>
                      <a:pt x="334" y="46071"/>
                    </a:cubicBezTo>
                    <a:lnTo>
                      <a:pt x="1" y="46305"/>
                    </a:lnTo>
                    <a:lnTo>
                      <a:pt x="398" y="46368"/>
                    </a:lnTo>
                    <a:cubicBezTo>
                      <a:pt x="2525" y="46711"/>
                      <a:pt x="4661" y="46963"/>
                      <a:pt x="6806" y="47135"/>
                    </a:cubicBezTo>
                    <a:cubicBezTo>
                      <a:pt x="8952" y="47306"/>
                      <a:pt x="11097" y="47387"/>
                      <a:pt x="13251" y="47432"/>
                    </a:cubicBezTo>
                    <a:cubicBezTo>
                      <a:pt x="14265" y="47453"/>
                      <a:pt x="15281" y="47463"/>
                      <a:pt x="16296" y="47463"/>
                    </a:cubicBezTo>
                    <a:cubicBezTo>
                      <a:pt x="17430" y="47463"/>
                      <a:pt x="18565" y="47451"/>
                      <a:pt x="19696" y="47432"/>
                    </a:cubicBezTo>
                    <a:cubicBezTo>
                      <a:pt x="21842" y="47414"/>
                      <a:pt x="23996" y="47288"/>
                      <a:pt x="26141" y="47207"/>
                    </a:cubicBezTo>
                    <a:lnTo>
                      <a:pt x="26150" y="47207"/>
                    </a:lnTo>
                    <a:lnTo>
                      <a:pt x="26168" y="47198"/>
                    </a:lnTo>
                    <a:cubicBezTo>
                      <a:pt x="28178" y="46747"/>
                      <a:pt x="30143" y="46080"/>
                      <a:pt x="31982" y="45151"/>
                    </a:cubicBezTo>
                    <a:cubicBezTo>
                      <a:pt x="33821" y="44214"/>
                      <a:pt x="35543" y="42997"/>
                      <a:pt x="36886" y="41411"/>
                    </a:cubicBezTo>
                    <a:cubicBezTo>
                      <a:pt x="37228" y="41014"/>
                      <a:pt x="37535" y="40590"/>
                      <a:pt x="37805" y="40149"/>
                    </a:cubicBezTo>
                    <a:cubicBezTo>
                      <a:pt x="38094" y="39716"/>
                      <a:pt x="38328" y="39247"/>
                      <a:pt x="38544" y="38779"/>
                    </a:cubicBezTo>
                    <a:cubicBezTo>
                      <a:pt x="38761" y="38301"/>
                      <a:pt x="38914" y="37805"/>
                      <a:pt x="39058" y="37300"/>
                    </a:cubicBezTo>
                    <a:lnTo>
                      <a:pt x="39148" y="36922"/>
                    </a:lnTo>
                    <a:lnTo>
                      <a:pt x="39157" y="36877"/>
                    </a:lnTo>
                    <a:cubicBezTo>
                      <a:pt x="39166" y="36868"/>
                      <a:pt x="39166" y="36841"/>
                      <a:pt x="39166" y="36841"/>
                    </a:cubicBezTo>
                    <a:cubicBezTo>
                      <a:pt x="39175" y="36832"/>
                      <a:pt x="39175" y="36814"/>
                      <a:pt x="39184" y="36814"/>
                    </a:cubicBezTo>
                    <a:cubicBezTo>
                      <a:pt x="39193" y="36796"/>
                      <a:pt x="39220" y="36787"/>
                      <a:pt x="39248" y="36778"/>
                    </a:cubicBezTo>
                    <a:cubicBezTo>
                      <a:pt x="39275" y="36778"/>
                      <a:pt x="39311" y="36787"/>
                      <a:pt x="39338" y="36796"/>
                    </a:cubicBezTo>
                    <a:cubicBezTo>
                      <a:pt x="39356" y="36805"/>
                      <a:pt x="39365" y="36814"/>
                      <a:pt x="39374" y="36823"/>
                    </a:cubicBezTo>
                    <a:lnTo>
                      <a:pt x="39392" y="36841"/>
                    </a:lnTo>
                    <a:lnTo>
                      <a:pt x="39419" y="36886"/>
                    </a:lnTo>
                    <a:lnTo>
                      <a:pt x="39644" y="37201"/>
                    </a:lnTo>
                    <a:cubicBezTo>
                      <a:pt x="40266" y="38040"/>
                      <a:pt x="41041" y="38770"/>
                      <a:pt x="41952" y="39292"/>
                    </a:cubicBezTo>
                    <a:cubicBezTo>
                      <a:pt x="42862" y="39824"/>
                      <a:pt x="43872" y="40140"/>
                      <a:pt x="44908" y="40284"/>
                    </a:cubicBezTo>
                    <a:lnTo>
                      <a:pt x="45007" y="40293"/>
                    </a:lnTo>
                    <a:lnTo>
                      <a:pt x="45061" y="40212"/>
                    </a:lnTo>
                    <a:cubicBezTo>
                      <a:pt x="45927" y="38860"/>
                      <a:pt x="46495" y="37354"/>
                      <a:pt x="46900" y="35822"/>
                    </a:cubicBezTo>
                    <a:cubicBezTo>
                      <a:pt x="47297" y="34281"/>
                      <a:pt x="47540" y="32712"/>
                      <a:pt x="47712" y="31144"/>
                    </a:cubicBezTo>
                    <a:cubicBezTo>
                      <a:pt x="47874" y="29575"/>
                      <a:pt x="47964" y="27998"/>
                      <a:pt x="48054" y="26430"/>
                    </a:cubicBezTo>
                    <a:cubicBezTo>
                      <a:pt x="48099" y="25636"/>
                      <a:pt x="48144" y="24852"/>
                      <a:pt x="48207" y="24077"/>
                    </a:cubicBezTo>
                    <a:cubicBezTo>
                      <a:pt x="48261" y="23293"/>
                      <a:pt x="48334" y="22509"/>
                      <a:pt x="48406" y="21724"/>
                    </a:cubicBezTo>
                    <a:cubicBezTo>
                      <a:pt x="48667" y="18588"/>
                      <a:pt x="48965" y="15451"/>
                      <a:pt x="49145" y="12296"/>
                    </a:cubicBezTo>
                    <a:cubicBezTo>
                      <a:pt x="49217" y="10727"/>
                      <a:pt x="49280" y="9141"/>
                      <a:pt x="49280" y="7564"/>
                    </a:cubicBezTo>
                    <a:cubicBezTo>
                      <a:pt x="49280" y="6779"/>
                      <a:pt x="49262" y="5986"/>
                      <a:pt x="49235" y="5193"/>
                    </a:cubicBezTo>
                    <a:lnTo>
                      <a:pt x="49208" y="4607"/>
                    </a:lnTo>
                    <a:lnTo>
                      <a:pt x="49199" y="4310"/>
                    </a:lnTo>
                    <a:lnTo>
                      <a:pt x="49190" y="4165"/>
                    </a:lnTo>
                    <a:lnTo>
                      <a:pt x="49181" y="4003"/>
                    </a:lnTo>
                    <a:cubicBezTo>
                      <a:pt x="49154" y="3561"/>
                      <a:pt x="49109" y="3120"/>
                      <a:pt x="49055" y="2705"/>
                    </a:cubicBezTo>
                    <a:cubicBezTo>
                      <a:pt x="48081" y="2525"/>
                      <a:pt x="47081" y="2345"/>
                      <a:pt x="46089" y="2200"/>
                    </a:cubicBezTo>
                    <a:lnTo>
                      <a:pt x="43232" y="1840"/>
                    </a:lnTo>
                    <a:lnTo>
                      <a:pt x="40374" y="1551"/>
                    </a:lnTo>
                    <a:lnTo>
                      <a:pt x="37508" y="1317"/>
                    </a:lnTo>
                    <a:cubicBezTo>
                      <a:pt x="33686" y="1056"/>
                      <a:pt x="29855" y="938"/>
                      <a:pt x="26024" y="857"/>
                    </a:cubicBezTo>
                    <a:cubicBezTo>
                      <a:pt x="22193" y="776"/>
                      <a:pt x="18362" y="731"/>
                      <a:pt x="14540" y="632"/>
                    </a:cubicBezTo>
                    <a:cubicBezTo>
                      <a:pt x="10726" y="524"/>
                      <a:pt x="6903" y="353"/>
                      <a:pt x="3107" y="21"/>
                    </a:cubicBezTo>
                    <a:lnTo>
                      <a:pt x="3107" y="21"/>
                    </a:lnTo>
                    <a:cubicBezTo>
                      <a:pt x="3091" y="15"/>
                      <a:pt x="3070" y="10"/>
                      <a:pt x="3039" y="10"/>
                    </a:cubicBezTo>
                    <a:lnTo>
                      <a:pt x="28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02;p32">
                <a:extLst>
                  <a:ext uri="{FF2B5EF4-FFF2-40B4-BE49-F238E27FC236}">
                    <a16:creationId xmlns:a16="http://schemas.microsoft.com/office/drawing/2014/main" id="{223F16BE-F5B2-40B4-9D0D-1E69654410C6}"/>
                  </a:ext>
                </a:extLst>
              </p:cNvPr>
              <p:cNvSpPr/>
              <p:nvPr/>
            </p:nvSpPr>
            <p:spPr>
              <a:xfrm>
                <a:off x="2004625" y="3411050"/>
                <a:ext cx="97667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39067" h="1443" extrusionOk="0">
                    <a:moveTo>
                      <a:pt x="180" y="0"/>
                    </a:moveTo>
                    <a:cubicBezTo>
                      <a:pt x="0" y="0"/>
                      <a:pt x="9" y="262"/>
                      <a:pt x="180" y="271"/>
                    </a:cubicBezTo>
                    <a:cubicBezTo>
                      <a:pt x="13025" y="748"/>
                      <a:pt x="25897" y="1253"/>
                      <a:pt x="38751" y="1442"/>
                    </a:cubicBezTo>
                    <a:cubicBezTo>
                      <a:pt x="39066" y="1442"/>
                      <a:pt x="39066" y="965"/>
                      <a:pt x="38751" y="947"/>
                    </a:cubicBezTo>
                    <a:cubicBezTo>
                      <a:pt x="25906" y="424"/>
                      <a:pt x="13025" y="234"/>
                      <a:pt x="180" y="0"/>
                    </a:cubicBezTo>
                    <a:close/>
                  </a:path>
                </a:pathLst>
              </a:custGeom>
              <a:solidFill>
                <a:srgbClr val="A67A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03;p32">
                <a:extLst>
                  <a:ext uri="{FF2B5EF4-FFF2-40B4-BE49-F238E27FC236}">
                    <a16:creationId xmlns:a16="http://schemas.microsoft.com/office/drawing/2014/main" id="{9E66B096-E09F-40DA-9E9C-B1BACA330FE6}"/>
                  </a:ext>
                </a:extLst>
              </p:cNvPr>
              <p:cNvSpPr/>
              <p:nvPr/>
            </p:nvSpPr>
            <p:spPr>
              <a:xfrm>
                <a:off x="2004625" y="3411050"/>
                <a:ext cx="97667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39067" h="1443" extrusionOk="0">
                    <a:moveTo>
                      <a:pt x="180" y="0"/>
                    </a:moveTo>
                    <a:cubicBezTo>
                      <a:pt x="0" y="0"/>
                      <a:pt x="9" y="262"/>
                      <a:pt x="180" y="271"/>
                    </a:cubicBezTo>
                    <a:cubicBezTo>
                      <a:pt x="13025" y="748"/>
                      <a:pt x="25897" y="1253"/>
                      <a:pt x="38751" y="1442"/>
                    </a:cubicBezTo>
                    <a:cubicBezTo>
                      <a:pt x="39066" y="1442"/>
                      <a:pt x="39066" y="965"/>
                      <a:pt x="38751" y="947"/>
                    </a:cubicBezTo>
                    <a:cubicBezTo>
                      <a:pt x="25906" y="424"/>
                      <a:pt x="13025" y="234"/>
                      <a:pt x="180" y="0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906;p32">
              <a:extLst>
                <a:ext uri="{FF2B5EF4-FFF2-40B4-BE49-F238E27FC236}">
                  <a16:creationId xmlns:a16="http://schemas.microsoft.com/office/drawing/2014/main" id="{C7B2B5FE-E185-45B8-B37F-45699D59D59C}"/>
                </a:ext>
              </a:extLst>
            </p:cNvPr>
            <p:cNvGrpSpPr/>
            <p:nvPr/>
          </p:nvGrpSpPr>
          <p:grpSpPr>
            <a:xfrm rot="2556023">
              <a:off x="7835575" y="2285049"/>
              <a:ext cx="1144723" cy="1961055"/>
              <a:chOff x="2946668" y="3613769"/>
              <a:chExt cx="640047" cy="1096481"/>
            </a:xfrm>
          </p:grpSpPr>
          <p:sp>
            <p:nvSpPr>
              <p:cNvPr id="76" name="Google Shape;907;p32">
                <a:extLst>
                  <a:ext uri="{FF2B5EF4-FFF2-40B4-BE49-F238E27FC236}">
                    <a16:creationId xmlns:a16="http://schemas.microsoft.com/office/drawing/2014/main" id="{49B7D155-DF9B-4133-A528-F1F81EF7CA35}"/>
                  </a:ext>
                </a:extLst>
              </p:cNvPr>
              <p:cNvSpPr/>
              <p:nvPr/>
            </p:nvSpPr>
            <p:spPr>
              <a:xfrm rot="1150281">
                <a:off x="3079389" y="3651109"/>
                <a:ext cx="374604" cy="871569"/>
              </a:xfrm>
              <a:custGeom>
                <a:avLst/>
                <a:gdLst/>
                <a:ahLst/>
                <a:cxnLst/>
                <a:rect l="l" t="t" r="r" b="b"/>
                <a:pathLst>
                  <a:path w="11600" h="26989" extrusionOk="0">
                    <a:moveTo>
                      <a:pt x="7894" y="394"/>
                    </a:moveTo>
                    <a:cubicBezTo>
                      <a:pt x="7952" y="394"/>
                      <a:pt x="8012" y="398"/>
                      <a:pt x="8072" y="405"/>
                    </a:cubicBezTo>
                    <a:cubicBezTo>
                      <a:pt x="8887" y="468"/>
                      <a:pt x="9608" y="875"/>
                      <a:pt x="10423" y="985"/>
                    </a:cubicBezTo>
                    <a:lnTo>
                      <a:pt x="10439" y="985"/>
                    </a:lnTo>
                    <a:cubicBezTo>
                      <a:pt x="10894" y="1189"/>
                      <a:pt x="11333" y="1518"/>
                      <a:pt x="11254" y="2333"/>
                    </a:cubicBezTo>
                    <a:cubicBezTo>
                      <a:pt x="11160" y="3164"/>
                      <a:pt x="10627" y="4214"/>
                      <a:pt x="10267" y="5044"/>
                    </a:cubicBezTo>
                    <a:cubicBezTo>
                      <a:pt x="10016" y="4684"/>
                      <a:pt x="9655" y="4386"/>
                      <a:pt x="9436" y="4276"/>
                    </a:cubicBezTo>
                    <a:cubicBezTo>
                      <a:pt x="8558" y="3822"/>
                      <a:pt x="7571" y="3571"/>
                      <a:pt x="6630" y="3273"/>
                    </a:cubicBezTo>
                    <a:cubicBezTo>
                      <a:pt x="6416" y="3209"/>
                      <a:pt x="6231" y="3159"/>
                      <a:pt x="6041" y="3159"/>
                    </a:cubicBezTo>
                    <a:cubicBezTo>
                      <a:pt x="5952" y="3159"/>
                      <a:pt x="5863" y="3170"/>
                      <a:pt x="5768" y="3195"/>
                    </a:cubicBezTo>
                    <a:cubicBezTo>
                      <a:pt x="6003" y="2693"/>
                      <a:pt x="6176" y="2176"/>
                      <a:pt x="6395" y="1674"/>
                    </a:cubicBezTo>
                    <a:cubicBezTo>
                      <a:pt x="6781" y="774"/>
                      <a:pt x="7285" y="394"/>
                      <a:pt x="7894" y="394"/>
                    </a:cubicBezTo>
                    <a:close/>
                    <a:moveTo>
                      <a:pt x="5959" y="3426"/>
                    </a:moveTo>
                    <a:cubicBezTo>
                      <a:pt x="6707" y="3426"/>
                      <a:pt x="7540" y="3948"/>
                      <a:pt x="8057" y="4135"/>
                    </a:cubicBezTo>
                    <a:cubicBezTo>
                      <a:pt x="8370" y="4245"/>
                      <a:pt x="11050" y="5154"/>
                      <a:pt x="10016" y="6345"/>
                    </a:cubicBezTo>
                    <a:cubicBezTo>
                      <a:pt x="9702" y="5703"/>
                      <a:pt x="8715" y="5436"/>
                      <a:pt x="8260" y="5264"/>
                    </a:cubicBezTo>
                    <a:cubicBezTo>
                      <a:pt x="7864" y="5132"/>
                      <a:pt x="6564" y="4520"/>
                      <a:pt x="5630" y="4520"/>
                    </a:cubicBezTo>
                    <a:cubicBezTo>
                      <a:pt x="5457" y="4520"/>
                      <a:pt x="5297" y="4541"/>
                      <a:pt x="5157" y="4590"/>
                    </a:cubicBezTo>
                    <a:cubicBezTo>
                      <a:pt x="5063" y="4590"/>
                      <a:pt x="4969" y="4637"/>
                      <a:pt x="4875" y="4684"/>
                    </a:cubicBezTo>
                    <a:cubicBezTo>
                      <a:pt x="4796" y="4480"/>
                      <a:pt x="4796" y="4198"/>
                      <a:pt x="4937" y="3932"/>
                    </a:cubicBezTo>
                    <a:cubicBezTo>
                      <a:pt x="5016" y="3791"/>
                      <a:pt x="5110" y="3696"/>
                      <a:pt x="5204" y="3634"/>
                    </a:cubicBezTo>
                    <a:cubicBezTo>
                      <a:pt x="5213" y="3643"/>
                      <a:pt x="5222" y="3652"/>
                      <a:pt x="5231" y="3652"/>
                    </a:cubicBezTo>
                    <a:cubicBezTo>
                      <a:pt x="5238" y="3652"/>
                      <a:pt x="5244" y="3647"/>
                      <a:pt x="5251" y="3634"/>
                    </a:cubicBezTo>
                    <a:cubicBezTo>
                      <a:pt x="5467" y="3484"/>
                      <a:pt x="5708" y="3426"/>
                      <a:pt x="5959" y="3426"/>
                    </a:cubicBezTo>
                    <a:close/>
                    <a:moveTo>
                      <a:pt x="5331" y="4825"/>
                    </a:moveTo>
                    <a:cubicBezTo>
                      <a:pt x="6116" y="4825"/>
                      <a:pt x="7484" y="5382"/>
                      <a:pt x="7727" y="5468"/>
                    </a:cubicBezTo>
                    <a:cubicBezTo>
                      <a:pt x="8088" y="5577"/>
                      <a:pt x="10361" y="6095"/>
                      <a:pt x="9671" y="7443"/>
                    </a:cubicBezTo>
                    <a:cubicBezTo>
                      <a:pt x="9138" y="6628"/>
                      <a:pt x="7837" y="6361"/>
                      <a:pt x="7148" y="6173"/>
                    </a:cubicBezTo>
                    <a:cubicBezTo>
                      <a:pt x="6773" y="6066"/>
                      <a:pt x="6128" y="5813"/>
                      <a:pt x="5486" y="5813"/>
                    </a:cubicBezTo>
                    <a:cubicBezTo>
                      <a:pt x="5189" y="5813"/>
                      <a:pt x="4892" y="5867"/>
                      <a:pt x="4624" y="6016"/>
                    </a:cubicBezTo>
                    <a:cubicBezTo>
                      <a:pt x="4624" y="5828"/>
                      <a:pt x="4624" y="5656"/>
                      <a:pt x="4718" y="5483"/>
                    </a:cubicBezTo>
                    <a:cubicBezTo>
                      <a:pt x="4796" y="5295"/>
                      <a:pt x="4922" y="5186"/>
                      <a:pt x="5063" y="5076"/>
                    </a:cubicBezTo>
                    <a:cubicBezTo>
                      <a:pt x="5076" y="5063"/>
                      <a:pt x="5078" y="5040"/>
                      <a:pt x="5070" y="5040"/>
                    </a:cubicBezTo>
                    <a:cubicBezTo>
                      <a:pt x="5068" y="5040"/>
                      <a:pt x="5066" y="5041"/>
                      <a:pt x="5063" y="5044"/>
                    </a:cubicBezTo>
                    <a:cubicBezTo>
                      <a:pt x="4718" y="5107"/>
                      <a:pt x="4405" y="5671"/>
                      <a:pt x="4577" y="6032"/>
                    </a:cubicBezTo>
                    <a:cubicBezTo>
                      <a:pt x="4452" y="6110"/>
                      <a:pt x="4342" y="6204"/>
                      <a:pt x="4232" y="6314"/>
                    </a:cubicBezTo>
                    <a:cubicBezTo>
                      <a:pt x="4279" y="5640"/>
                      <a:pt x="4655" y="5154"/>
                      <a:pt x="5126" y="4841"/>
                    </a:cubicBezTo>
                    <a:cubicBezTo>
                      <a:pt x="5188" y="4830"/>
                      <a:pt x="5257" y="4825"/>
                      <a:pt x="5331" y="4825"/>
                    </a:cubicBezTo>
                    <a:close/>
                    <a:moveTo>
                      <a:pt x="4373" y="7160"/>
                    </a:moveTo>
                    <a:cubicBezTo>
                      <a:pt x="4373" y="7223"/>
                      <a:pt x="4373" y="7270"/>
                      <a:pt x="4405" y="7302"/>
                    </a:cubicBezTo>
                    <a:cubicBezTo>
                      <a:pt x="4326" y="7474"/>
                      <a:pt x="4263" y="7646"/>
                      <a:pt x="4201" y="7819"/>
                    </a:cubicBezTo>
                    <a:cubicBezTo>
                      <a:pt x="4201" y="7772"/>
                      <a:pt x="4201" y="7740"/>
                      <a:pt x="4185" y="7709"/>
                    </a:cubicBezTo>
                    <a:cubicBezTo>
                      <a:pt x="4248" y="7505"/>
                      <a:pt x="4310" y="7333"/>
                      <a:pt x="4373" y="7160"/>
                    </a:cubicBezTo>
                    <a:close/>
                    <a:moveTo>
                      <a:pt x="5232" y="6227"/>
                    </a:moveTo>
                    <a:cubicBezTo>
                      <a:pt x="5264" y="6227"/>
                      <a:pt x="5297" y="6230"/>
                      <a:pt x="5329" y="6236"/>
                    </a:cubicBezTo>
                    <a:cubicBezTo>
                      <a:pt x="5517" y="6236"/>
                      <a:pt x="5690" y="6251"/>
                      <a:pt x="5862" y="6283"/>
                    </a:cubicBezTo>
                    <a:cubicBezTo>
                      <a:pt x="6395" y="6361"/>
                      <a:pt x="6897" y="6471"/>
                      <a:pt x="7383" y="6643"/>
                    </a:cubicBezTo>
                    <a:cubicBezTo>
                      <a:pt x="7759" y="6769"/>
                      <a:pt x="8119" y="6925"/>
                      <a:pt x="8480" y="7113"/>
                    </a:cubicBezTo>
                    <a:cubicBezTo>
                      <a:pt x="8762" y="7270"/>
                      <a:pt x="10361" y="8195"/>
                      <a:pt x="9170" y="9277"/>
                    </a:cubicBezTo>
                    <a:cubicBezTo>
                      <a:pt x="9217" y="9151"/>
                      <a:pt x="9248" y="9026"/>
                      <a:pt x="9295" y="8900"/>
                    </a:cubicBezTo>
                    <a:cubicBezTo>
                      <a:pt x="9326" y="8806"/>
                      <a:pt x="9295" y="8775"/>
                      <a:pt x="9248" y="8775"/>
                    </a:cubicBezTo>
                    <a:lnTo>
                      <a:pt x="9217" y="8681"/>
                    </a:lnTo>
                    <a:cubicBezTo>
                      <a:pt x="9232" y="8634"/>
                      <a:pt x="9232" y="8603"/>
                      <a:pt x="9201" y="8571"/>
                    </a:cubicBezTo>
                    <a:cubicBezTo>
                      <a:pt x="7978" y="7443"/>
                      <a:pt x="6160" y="7113"/>
                      <a:pt x="4530" y="6988"/>
                    </a:cubicBezTo>
                    <a:cubicBezTo>
                      <a:pt x="4522" y="6985"/>
                      <a:pt x="4514" y="6984"/>
                      <a:pt x="4506" y="6984"/>
                    </a:cubicBezTo>
                    <a:cubicBezTo>
                      <a:pt x="4472" y="6984"/>
                      <a:pt x="4446" y="7012"/>
                      <a:pt x="4420" y="7051"/>
                    </a:cubicBezTo>
                    <a:cubicBezTo>
                      <a:pt x="4661" y="6498"/>
                      <a:pt x="4928" y="6227"/>
                      <a:pt x="5232" y="6227"/>
                    </a:cubicBezTo>
                    <a:close/>
                    <a:moveTo>
                      <a:pt x="6270" y="7740"/>
                    </a:moveTo>
                    <a:cubicBezTo>
                      <a:pt x="6771" y="7913"/>
                      <a:pt x="7257" y="8101"/>
                      <a:pt x="7759" y="8289"/>
                    </a:cubicBezTo>
                    <a:cubicBezTo>
                      <a:pt x="7759" y="8352"/>
                      <a:pt x="7759" y="8414"/>
                      <a:pt x="7759" y="8461"/>
                    </a:cubicBezTo>
                    <a:cubicBezTo>
                      <a:pt x="6176" y="12082"/>
                      <a:pt x="4812" y="16001"/>
                      <a:pt x="3715" y="19763"/>
                    </a:cubicBezTo>
                    <a:cubicBezTo>
                      <a:pt x="3684" y="19308"/>
                      <a:pt x="3495" y="18963"/>
                      <a:pt x="3182" y="18838"/>
                    </a:cubicBezTo>
                    <a:cubicBezTo>
                      <a:pt x="3121" y="18819"/>
                      <a:pt x="3058" y="18809"/>
                      <a:pt x="2994" y="18809"/>
                    </a:cubicBezTo>
                    <a:cubicBezTo>
                      <a:pt x="2639" y="18809"/>
                      <a:pt x="2233" y="19088"/>
                      <a:pt x="1928" y="19512"/>
                    </a:cubicBezTo>
                    <a:cubicBezTo>
                      <a:pt x="2618" y="17662"/>
                      <a:pt x="3260" y="15797"/>
                      <a:pt x="3903" y="13932"/>
                    </a:cubicBezTo>
                    <a:cubicBezTo>
                      <a:pt x="4248" y="12960"/>
                      <a:pt x="4593" y="11973"/>
                      <a:pt x="4937" y="11001"/>
                    </a:cubicBezTo>
                    <a:cubicBezTo>
                      <a:pt x="5094" y="10562"/>
                      <a:pt x="5235" y="10123"/>
                      <a:pt x="5392" y="9684"/>
                    </a:cubicBezTo>
                    <a:cubicBezTo>
                      <a:pt x="5423" y="9621"/>
                      <a:pt x="5800" y="8430"/>
                      <a:pt x="5956" y="7866"/>
                    </a:cubicBezTo>
                    <a:cubicBezTo>
                      <a:pt x="6066" y="7819"/>
                      <a:pt x="6160" y="7772"/>
                      <a:pt x="6270" y="7740"/>
                    </a:cubicBezTo>
                    <a:close/>
                    <a:moveTo>
                      <a:pt x="8010" y="8399"/>
                    </a:moveTo>
                    <a:cubicBezTo>
                      <a:pt x="8213" y="8477"/>
                      <a:pt x="8433" y="8571"/>
                      <a:pt x="8637" y="8650"/>
                    </a:cubicBezTo>
                    <a:cubicBezTo>
                      <a:pt x="8762" y="8728"/>
                      <a:pt x="8856" y="8853"/>
                      <a:pt x="8919" y="9010"/>
                    </a:cubicBezTo>
                    <a:cubicBezTo>
                      <a:pt x="8934" y="9073"/>
                      <a:pt x="8950" y="9135"/>
                      <a:pt x="8966" y="9198"/>
                    </a:cubicBezTo>
                    <a:cubicBezTo>
                      <a:pt x="8981" y="9230"/>
                      <a:pt x="8981" y="9245"/>
                      <a:pt x="8997" y="9245"/>
                    </a:cubicBezTo>
                    <a:cubicBezTo>
                      <a:pt x="8401" y="10860"/>
                      <a:pt x="7790" y="12490"/>
                      <a:pt x="7195" y="14120"/>
                    </a:cubicBezTo>
                    <a:cubicBezTo>
                      <a:pt x="7492" y="13242"/>
                      <a:pt x="7759" y="12364"/>
                      <a:pt x="8057" y="11502"/>
                    </a:cubicBezTo>
                    <a:cubicBezTo>
                      <a:pt x="8307" y="10687"/>
                      <a:pt x="8715" y="9825"/>
                      <a:pt x="8574" y="8979"/>
                    </a:cubicBezTo>
                    <a:cubicBezTo>
                      <a:pt x="8574" y="8972"/>
                      <a:pt x="8569" y="8968"/>
                      <a:pt x="8562" y="8968"/>
                    </a:cubicBezTo>
                    <a:cubicBezTo>
                      <a:pt x="8553" y="8968"/>
                      <a:pt x="8543" y="8976"/>
                      <a:pt x="8543" y="8994"/>
                    </a:cubicBezTo>
                    <a:cubicBezTo>
                      <a:pt x="8574" y="9982"/>
                      <a:pt x="8213" y="10922"/>
                      <a:pt x="7900" y="11863"/>
                    </a:cubicBezTo>
                    <a:cubicBezTo>
                      <a:pt x="7586" y="12819"/>
                      <a:pt x="7257" y="13791"/>
                      <a:pt x="6944" y="14747"/>
                    </a:cubicBezTo>
                    <a:cubicBezTo>
                      <a:pt x="6850" y="15013"/>
                      <a:pt x="6771" y="15280"/>
                      <a:pt x="6677" y="15546"/>
                    </a:cubicBezTo>
                    <a:cubicBezTo>
                      <a:pt x="6113" y="17161"/>
                      <a:pt x="5549" y="18759"/>
                      <a:pt x="5016" y="20374"/>
                    </a:cubicBezTo>
                    <a:cubicBezTo>
                      <a:pt x="4922" y="20050"/>
                      <a:pt x="4699" y="19875"/>
                      <a:pt x="4429" y="19875"/>
                    </a:cubicBezTo>
                    <a:cubicBezTo>
                      <a:pt x="4203" y="19875"/>
                      <a:pt x="3943" y="19999"/>
                      <a:pt x="3699" y="20264"/>
                    </a:cubicBezTo>
                    <a:cubicBezTo>
                      <a:pt x="5110" y="16314"/>
                      <a:pt x="6568" y="12380"/>
                      <a:pt x="8010" y="8430"/>
                    </a:cubicBezTo>
                    <a:cubicBezTo>
                      <a:pt x="8010" y="8414"/>
                      <a:pt x="8010" y="8414"/>
                      <a:pt x="8010" y="8399"/>
                    </a:cubicBezTo>
                    <a:close/>
                    <a:moveTo>
                      <a:pt x="1630" y="23195"/>
                    </a:moveTo>
                    <a:cubicBezTo>
                      <a:pt x="1724" y="23211"/>
                      <a:pt x="1834" y="23242"/>
                      <a:pt x="1912" y="23305"/>
                    </a:cubicBezTo>
                    <a:cubicBezTo>
                      <a:pt x="1944" y="23321"/>
                      <a:pt x="1959" y="23336"/>
                      <a:pt x="1991" y="23352"/>
                    </a:cubicBezTo>
                    <a:cubicBezTo>
                      <a:pt x="1991" y="23352"/>
                      <a:pt x="2006" y="23368"/>
                      <a:pt x="2006" y="23383"/>
                    </a:cubicBezTo>
                    <a:cubicBezTo>
                      <a:pt x="1897" y="23321"/>
                      <a:pt x="1787" y="23274"/>
                      <a:pt x="1662" y="23242"/>
                    </a:cubicBezTo>
                    <a:cubicBezTo>
                      <a:pt x="1646" y="23227"/>
                      <a:pt x="1646" y="23211"/>
                      <a:pt x="1630" y="23195"/>
                    </a:cubicBezTo>
                    <a:close/>
                    <a:moveTo>
                      <a:pt x="1019" y="23477"/>
                    </a:moveTo>
                    <a:cubicBezTo>
                      <a:pt x="1035" y="23509"/>
                      <a:pt x="1050" y="23556"/>
                      <a:pt x="1066" y="23603"/>
                    </a:cubicBezTo>
                    <a:cubicBezTo>
                      <a:pt x="1050" y="23650"/>
                      <a:pt x="1035" y="23697"/>
                      <a:pt x="1019" y="23744"/>
                    </a:cubicBezTo>
                    <a:cubicBezTo>
                      <a:pt x="1003" y="23760"/>
                      <a:pt x="988" y="23775"/>
                      <a:pt x="972" y="23807"/>
                    </a:cubicBezTo>
                    <a:cubicBezTo>
                      <a:pt x="972" y="23760"/>
                      <a:pt x="972" y="23713"/>
                      <a:pt x="972" y="23666"/>
                    </a:cubicBezTo>
                    <a:cubicBezTo>
                      <a:pt x="988" y="23619"/>
                      <a:pt x="1003" y="23556"/>
                      <a:pt x="1019" y="23493"/>
                    </a:cubicBezTo>
                    <a:cubicBezTo>
                      <a:pt x="1019" y="23493"/>
                      <a:pt x="1019" y="23477"/>
                      <a:pt x="1019" y="23477"/>
                    </a:cubicBezTo>
                    <a:close/>
                    <a:moveTo>
                      <a:pt x="1072" y="18956"/>
                    </a:moveTo>
                    <a:cubicBezTo>
                      <a:pt x="1135" y="18956"/>
                      <a:pt x="1196" y="18969"/>
                      <a:pt x="1254" y="18995"/>
                    </a:cubicBezTo>
                    <a:cubicBezTo>
                      <a:pt x="1630" y="19167"/>
                      <a:pt x="1614" y="19669"/>
                      <a:pt x="1583" y="20202"/>
                    </a:cubicBezTo>
                    <a:cubicBezTo>
                      <a:pt x="1583" y="20263"/>
                      <a:pt x="1623" y="20305"/>
                      <a:pt x="1668" y="20305"/>
                    </a:cubicBezTo>
                    <a:cubicBezTo>
                      <a:pt x="1704" y="20305"/>
                      <a:pt x="1744" y="20279"/>
                      <a:pt x="1771" y="20217"/>
                    </a:cubicBezTo>
                    <a:cubicBezTo>
                      <a:pt x="1803" y="20123"/>
                      <a:pt x="1834" y="20013"/>
                      <a:pt x="1850" y="19919"/>
                    </a:cubicBezTo>
                    <a:cubicBezTo>
                      <a:pt x="2149" y="19427"/>
                      <a:pt x="2521" y="19199"/>
                      <a:pt x="2832" y="19199"/>
                    </a:cubicBezTo>
                    <a:cubicBezTo>
                      <a:pt x="3302" y="19199"/>
                      <a:pt x="3634" y="19719"/>
                      <a:pt x="3370" y="20625"/>
                    </a:cubicBezTo>
                    <a:cubicBezTo>
                      <a:pt x="3337" y="20748"/>
                      <a:pt x="3386" y="20811"/>
                      <a:pt x="3450" y="20811"/>
                    </a:cubicBezTo>
                    <a:cubicBezTo>
                      <a:pt x="3507" y="20811"/>
                      <a:pt x="3575" y="20760"/>
                      <a:pt x="3605" y="20656"/>
                    </a:cubicBezTo>
                    <a:cubicBezTo>
                      <a:pt x="3605" y="20640"/>
                      <a:pt x="3605" y="20640"/>
                      <a:pt x="3621" y="20625"/>
                    </a:cubicBezTo>
                    <a:cubicBezTo>
                      <a:pt x="3621" y="20625"/>
                      <a:pt x="3636" y="20625"/>
                      <a:pt x="3636" y="20609"/>
                    </a:cubicBezTo>
                    <a:cubicBezTo>
                      <a:pt x="3860" y="20314"/>
                      <a:pt x="4092" y="20183"/>
                      <a:pt x="4289" y="20183"/>
                    </a:cubicBezTo>
                    <a:cubicBezTo>
                      <a:pt x="4604" y="20183"/>
                      <a:pt x="4829" y="20517"/>
                      <a:pt x="4781" y="21048"/>
                    </a:cubicBezTo>
                    <a:cubicBezTo>
                      <a:pt x="4781" y="21064"/>
                      <a:pt x="4781" y="21064"/>
                      <a:pt x="4781" y="21079"/>
                    </a:cubicBezTo>
                    <a:cubicBezTo>
                      <a:pt x="4765" y="21079"/>
                      <a:pt x="4765" y="21095"/>
                      <a:pt x="4765" y="21111"/>
                    </a:cubicBezTo>
                    <a:cubicBezTo>
                      <a:pt x="4075" y="22035"/>
                      <a:pt x="3401" y="22976"/>
                      <a:pt x="2712" y="23901"/>
                    </a:cubicBezTo>
                    <a:cubicBezTo>
                      <a:pt x="2696" y="23932"/>
                      <a:pt x="2665" y="23963"/>
                      <a:pt x="2618" y="24010"/>
                    </a:cubicBezTo>
                    <a:cubicBezTo>
                      <a:pt x="2649" y="23979"/>
                      <a:pt x="2649" y="23948"/>
                      <a:pt x="2649" y="23916"/>
                    </a:cubicBezTo>
                    <a:cubicBezTo>
                      <a:pt x="2557" y="23255"/>
                      <a:pt x="2083" y="22825"/>
                      <a:pt x="1552" y="22825"/>
                    </a:cubicBezTo>
                    <a:cubicBezTo>
                      <a:pt x="1177" y="22825"/>
                      <a:pt x="773" y="23040"/>
                      <a:pt x="455" y="23540"/>
                    </a:cubicBezTo>
                    <a:cubicBezTo>
                      <a:pt x="455" y="23462"/>
                      <a:pt x="439" y="23383"/>
                      <a:pt x="439" y="23305"/>
                    </a:cubicBezTo>
                    <a:cubicBezTo>
                      <a:pt x="345" y="22161"/>
                      <a:pt x="266" y="21001"/>
                      <a:pt x="172" y="19857"/>
                    </a:cubicBezTo>
                    <a:cubicBezTo>
                      <a:pt x="157" y="19810"/>
                      <a:pt x="141" y="19778"/>
                      <a:pt x="110" y="19778"/>
                    </a:cubicBezTo>
                    <a:cubicBezTo>
                      <a:pt x="141" y="19731"/>
                      <a:pt x="172" y="19684"/>
                      <a:pt x="204" y="19622"/>
                    </a:cubicBezTo>
                    <a:cubicBezTo>
                      <a:pt x="235" y="19575"/>
                      <a:pt x="235" y="19543"/>
                      <a:pt x="235" y="19512"/>
                    </a:cubicBezTo>
                    <a:cubicBezTo>
                      <a:pt x="478" y="19192"/>
                      <a:pt x="794" y="18956"/>
                      <a:pt x="1072" y="18956"/>
                    </a:cubicBezTo>
                    <a:close/>
                    <a:moveTo>
                      <a:pt x="1567" y="23697"/>
                    </a:moveTo>
                    <a:lnTo>
                      <a:pt x="1646" y="23713"/>
                    </a:lnTo>
                    <a:cubicBezTo>
                      <a:pt x="1583" y="23885"/>
                      <a:pt x="1505" y="24042"/>
                      <a:pt x="1442" y="24214"/>
                    </a:cubicBezTo>
                    <a:cubicBezTo>
                      <a:pt x="1489" y="24042"/>
                      <a:pt x="1536" y="23869"/>
                      <a:pt x="1567" y="23697"/>
                    </a:cubicBezTo>
                    <a:close/>
                    <a:moveTo>
                      <a:pt x="2116" y="23791"/>
                    </a:moveTo>
                    <a:cubicBezTo>
                      <a:pt x="2100" y="23869"/>
                      <a:pt x="2069" y="23932"/>
                      <a:pt x="2038" y="23995"/>
                    </a:cubicBezTo>
                    <a:cubicBezTo>
                      <a:pt x="1991" y="24089"/>
                      <a:pt x="1928" y="24198"/>
                      <a:pt x="1865" y="24293"/>
                    </a:cubicBezTo>
                    <a:cubicBezTo>
                      <a:pt x="1944" y="24120"/>
                      <a:pt x="2022" y="23963"/>
                      <a:pt x="2100" y="23791"/>
                    </a:cubicBezTo>
                    <a:close/>
                    <a:moveTo>
                      <a:pt x="2336" y="23838"/>
                    </a:moveTo>
                    <a:cubicBezTo>
                      <a:pt x="2367" y="23901"/>
                      <a:pt x="2414" y="23963"/>
                      <a:pt x="2461" y="24010"/>
                    </a:cubicBezTo>
                    <a:cubicBezTo>
                      <a:pt x="2449" y="24005"/>
                      <a:pt x="2436" y="24001"/>
                      <a:pt x="2422" y="24001"/>
                    </a:cubicBezTo>
                    <a:cubicBezTo>
                      <a:pt x="2397" y="24001"/>
                      <a:pt x="2371" y="24012"/>
                      <a:pt x="2351" y="24042"/>
                    </a:cubicBezTo>
                    <a:cubicBezTo>
                      <a:pt x="2257" y="24136"/>
                      <a:pt x="2163" y="24246"/>
                      <a:pt x="2085" y="24340"/>
                    </a:cubicBezTo>
                    <a:cubicBezTo>
                      <a:pt x="2116" y="24277"/>
                      <a:pt x="2147" y="24214"/>
                      <a:pt x="2179" y="24136"/>
                    </a:cubicBezTo>
                    <a:cubicBezTo>
                      <a:pt x="2226" y="24057"/>
                      <a:pt x="2257" y="23995"/>
                      <a:pt x="2288" y="23932"/>
                    </a:cubicBezTo>
                    <a:cubicBezTo>
                      <a:pt x="2304" y="23901"/>
                      <a:pt x="2320" y="23869"/>
                      <a:pt x="2336" y="23838"/>
                    </a:cubicBezTo>
                    <a:close/>
                    <a:moveTo>
                      <a:pt x="1865" y="23744"/>
                    </a:moveTo>
                    <a:cubicBezTo>
                      <a:pt x="1881" y="23744"/>
                      <a:pt x="1897" y="23744"/>
                      <a:pt x="1928" y="23760"/>
                    </a:cubicBezTo>
                    <a:cubicBezTo>
                      <a:pt x="1787" y="24057"/>
                      <a:pt x="1630" y="24355"/>
                      <a:pt x="1489" y="24653"/>
                    </a:cubicBezTo>
                    <a:cubicBezTo>
                      <a:pt x="1599" y="24355"/>
                      <a:pt x="1709" y="24042"/>
                      <a:pt x="1818" y="23744"/>
                    </a:cubicBezTo>
                    <a:close/>
                    <a:moveTo>
                      <a:pt x="2602" y="24042"/>
                    </a:moveTo>
                    <a:lnTo>
                      <a:pt x="2602" y="24042"/>
                    </a:lnTo>
                    <a:cubicBezTo>
                      <a:pt x="2351" y="24402"/>
                      <a:pt x="1834" y="25170"/>
                      <a:pt x="1379" y="25703"/>
                    </a:cubicBezTo>
                    <a:cubicBezTo>
                      <a:pt x="1677" y="25139"/>
                      <a:pt x="2038" y="24637"/>
                      <a:pt x="2477" y="24183"/>
                    </a:cubicBezTo>
                    <a:cubicBezTo>
                      <a:pt x="2508" y="24151"/>
                      <a:pt x="2524" y="24104"/>
                      <a:pt x="2508" y="24073"/>
                    </a:cubicBezTo>
                    <a:lnTo>
                      <a:pt x="2508" y="24073"/>
                    </a:lnTo>
                    <a:cubicBezTo>
                      <a:pt x="2512" y="24077"/>
                      <a:pt x="2519" y="24079"/>
                      <a:pt x="2526" y="24079"/>
                    </a:cubicBezTo>
                    <a:cubicBezTo>
                      <a:pt x="2548" y="24079"/>
                      <a:pt x="2579" y="24065"/>
                      <a:pt x="2602" y="24042"/>
                    </a:cubicBezTo>
                    <a:close/>
                    <a:moveTo>
                      <a:pt x="815" y="23383"/>
                    </a:moveTo>
                    <a:cubicBezTo>
                      <a:pt x="815" y="23430"/>
                      <a:pt x="815" y="23477"/>
                      <a:pt x="815" y="23524"/>
                    </a:cubicBezTo>
                    <a:cubicBezTo>
                      <a:pt x="799" y="23572"/>
                      <a:pt x="784" y="23619"/>
                      <a:pt x="784" y="23681"/>
                    </a:cubicBezTo>
                    <a:cubicBezTo>
                      <a:pt x="784" y="23713"/>
                      <a:pt x="799" y="23744"/>
                      <a:pt x="815" y="23760"/>
                    </a:cubicBezTo>
                    <a:cubicBezTo>
                      <a:pt x="815" y="24026"/>
                      <a:pt x="799" y="24293"/>
                      <a:pt x="784" y="24559"/>
                    </a:cubicBezTo>
                    <a:cubicBezTo>
                      <a:pt x="784" y="24230"/>
                      <a:pt x="784" y="23901"/>
                      <a:pt x="768" y="23572"/>
                    </a:cubicBezTo>
                    <a:cubicBezTo>
                      <a:pt x="768" y="23542"/>
                      <a:pt x="747" y="23526"/>
                      <a:pt x="723" y="23526"/>
                    </a:cubicBezTo>
                    <a:cubicBezTo>
                      <a:pt x="697" y="23526"/>
                      <a:pt x="667" y="23546"/>
                      <a:pt x="658" y="23587"/>
                    </a:cubicBezTo>
                    <a:cubicBezTo>
                      <a:pt x="643" y="24418"/>
                      <a:pt x="658" y="25233"/>
                      <a:pt x="658" y="26064"/>
                    </a:cubicBezTo>
                    <a:cubicBezTo>
                      <a:pt x="611" y="25703"/>
                      <a:pt x="580" y="24888"/>
                      <a:pt x="564" y="24778"/>
                    </a:cubicBezTo>
                    <a:cubicBezTo>
                      <a:pt x="533" y="24434"/>
                      <a:pt x="502" y="24104"/>
                      <a:pt x="470" y="23760"/>
                    </a:cubicBezTo>
                    <a:cubicBezTo>
                      <a:pt x="580" y="23603"/>
                      <a:pt x="690" y="23477"/>
                      <a:pt x="815" y="23383"/>
                    </a:cubicBezTo>
                    <a:close/>
                    <a:moveTo>
                      <a:pt x="1176" y="25876"/>
                    </a:moveTo>
                    <a:cubicBezTo>
                      <a:pt x="1176" y="25876"/>
                      <a:pt x="1191" y="25891"/>
                      <a:pt x="1223" y="25891"/>
                    </a:cubicBezTo>
                    <a:cubicBezTo>
                      <a:pt x="1160" y="25954"/>
                      <a:pt x="1113" y="26017"/>
                      <a:pt x="1066" y="26064"/>
                    </a:cubicBezTo>
                    <a:cubicBezTo>
                      <a:pt x="1097" y="26001"/>
                      <a:pt x="1129" y="25938"/>
                      <a:pt x="1176" y="25876"/>
                    </a:cubicBezTo>
                    <a:close/>
                    <a:moveTo>
                      <a:pt x="7911" y="1"/>
                    </a:moveTo>
                    <a:cubicBezTo>
                      <a:pt x="7753" y="1"/>
                      <a:pt x="7588" y="25"/>
                      <a:pt x="7414" y="91"/>
                    </a:cubicBezTo>
                    <a:cubicBezTo>
                      <a:pt x="6395" y="468"/>
                      <a:pt x="5988" y="1988"/>
                      <a:pt x="5674" y="3179"/>
                    </a:cubicBezTo>
                    <a:cubicBezTo>
                      <a:pt x="5658" y="3195"/>
                      <a:pt x="5658" y="3211"/>
                      <a:pt x="5674" y="3226"/>
                    </a:cubicBezTo>
                    <a:cubicBezTo>
                      <a:pt x="5627" y="3242"/>
                      <a:pt x="5596" y="3258"/>
                      <a:pt x="5549" y="3273"/>
                    </a:cubicBezTo>
                    <a:cubicBezTo>
                      <a:pt x="5520" y="3264"/>
                      <a:pt x="5490" y="3260"/>
                      <a:pt x="5460" y="3260"/>
                    </a:cubicBezTo>
                    <a:cubicBezTo>
                      <a:pt x="5222" y="3260"/>
                      <a:pt x="4934" y="3518"/>
                      <a:pt x="4781" y="3838"/>
                    </a:cubicBezTo>
                    <a:cubicBezTo>
                      <a:pt x="4608" y="4182"/>
                      <a:pt x="4608" y="4559"/>
                      <a:pt x="4734" y="4794"/>
                    </a:cubicBezTo>
                    <a:cubicBezTo>
                      <a:pt x="4326" y="5170"/>
                      <a:pt x="4028" y="5922"/>
                      <a:pt x="4091" y="6424"/>
                    </a:cubicBezTo>
                    <a:cubicBezTo>
                      <a:pt x="4091" y="6439"/>
                      <a:pt x="4107" y="6455"/>
                      <a:pt x="4107" y="6455"/>
                    </a:cubicBezTo>
                    <a:cubicBezTo>
                      <a:pt x="3668" y="7082"/>
                      <a:pt x="3699" y="7646"/>
                      <a:pt x="4060" y="7929"/>
                    </a:cubicBezTo>
                    <a:cubicBezTo>
                      <a:pt x="4068" y="7937"/>
                      <a:pt x="4078" y="7941"/>
                      <a:pt x="4089" y="7941"/>
                    </a:cubicBezTo>
                    <a:cubicBezTo>
                      <a:pt x="4116" y="7941"/>
                      <a:pt x="4147" y="7915"/>
                      <a:pt x="4169" y="7882"/>
                    </a:cubicBezTo>
                    <a:lnTo>
                      <a:pt x="4169" y="7882"/>
                    </a:lnTo>
                    <a:cubicBezTo>
                      <a:pt x="2665" y="11581"/>
                      <a:pt x="1301" y="15390"/>
                      <a:pt x="63" y="19167"/>
                    </a:cubicBezTo>
                    <a:cubicBezTo>
                      <a:pt x="63" y="19261"/>
                      <a:pt x="78" y="19371"/>
                      <a:pt x="78" y="19465"/>
                    </a:cubicBezTo>
                    <a:cubicBezTo>
                      <a:pt x="549" y="18775"/>
                      <a:pt x="784" y="17709"/>
                      <a:pt x="1082" y="16879"/>
                    </a:cubicBezTo>
                    <a:cubicBezTo>
                      <a:pt x="1458" y="15781"/>
                      <a:pt x="1850" y="14684"/>
                      <a:pt x="2241" y="13587"/>
                    </a:cubicBezTo>
                    <a:cubicBezTo>
                      <a:pt x="2947" y="11643"/>
                      <a:pt x="3684" y="9700"/>
                      <a:pt x="4405" y="7756"/>
                    </a:cubicBezTo>
                    <a:cubicBezTo>
                      <a:pt x="4420" y="7756"/>
                      <a:pt x="4420" y="7740"/>
                      <a:pt x="4436" y="7740"/>
                    </a:cubicBezTo>
                    <a:cubicBezTo>
                      <a:pt x="4577" y="7552"/>
                      <a:pt x="4749" y="7443"/>
                      <a:pt x="4922" y="7380"/>
                    </a:cubicBezTo>
                    <a:cubicBezTo>
                      <a:pt x="5141" y="7427"/>
                      <a:pt x="5361" y="7474"/>
                      <a:pt x="5580" y="7537"/>
                    </a:cubicBezTo>
                    <a:cubicBezTo>
                      <a:pt x="5658" y="7599"/>
                      <a:pt x="5737" y="7709"/>
                      <a:pt x="5800" y="7819"/>
                    </a:cubicBezTo>
                    <a:cubicBezTo>
                      <a:pt x="5674" y="8070"/>
                      <a:pt x="5611" y="8367"/>
                      <a:pt x="5486" y="8681"/>
                    </a:cubicBezTo>
                    <a:cubicBezTo>
                      <a:pt x="5079" y="9872"/>
                      <a:pt x="4655" y="11079"/>
                      <a:pt x="4248" y="12270"/>
                    </a:cubicBezTo>
                    <a:cubicBezTo>
                      <a:pt x="3433" y="14637"/>
                      <a:pt x="2602" y="16988"/>
                      <a:pt x="1834" y="19339"/>
                    </a:cubicBezTo>
                    <a:cubicBezTo>
                      <a:pt x="1756" y="18995"/>
                      <a:pt x="1552" y="18728"/>
                      <a:pt x="1317" y="18665"/>
                    </a:cubicBezTo>
                    <a:cubicBezTo>
                      <a:pt x="1267" y="18652"/>
                      <a:pt x="1217" y="18646"/>
                      <a:pt x="1165" y="18646"/>
                    </a:cubicBezTo>
                    <a:cubicBezTo>
                      <a:pt x="794" y="18646"/>
                      <a:pt x="385" y="18981"/>
                      <a:pt x="110" y="19449"/>
                    </a:cubicBezTo>
                    <a:cubicBezTo>
                      <a:pt x="94" y="19465"/>
                      <a:pt x="78" y="19465"/>
                      <a:pt x="78" y="19481"/>
                    </a:cubicBezTo>
                    <a:cubicBezTo>
                      <a:pt x="78" y="19778"/>
                      <a:pt x="47" y="20076"/>
                      <a:pt x="0" y="20358"/>
                    </a:cubicBezTo>
                    <a:cubicBezTo>
                      <a:pt x="63" y="22600"/>
                      <a:pt x="266" y="24747"/>
                      <a:pt x="502" y="26879"/>
                    </a:cubicBezTo>
                    <a:cubicBezTo>
                      <a:pt x="510" y="26954"/>
                      <a:pt x="545" y="26989"/>
                      <a:pt x="587" y="26989"/>
                    </a:cubicBezTo>
                    <a:cubicBezTo>
                      <a:pt x="625" y="26989"/>
                      <a:pt x="669" y="26962"/>
                      <a:pt x="705" y="26910"/>
                    </a:cubicBezTo>
                    <a:cubicBezTo>
                      <a:pt x="2163" y="25061"/>
                      <a:pt x="3605" y="23180"/>
                      <a:pt x="4969" y="21220"/>
                    </a:cubicBezTo>
                    <a:cubicBezTo>
                      <a:pt x="5031" y="21142"/>
                      <a:pt x="5031" y="21079"/>
                      <a:pt x="5016" y="21032"/>
                    </a:cubicBezTo>
                    <a:cubicBezTo>
                      <a:pt x="5031" y="20970"/>
                      <a:pt x="5031" y="20923"/>
                      <a:pt x="5047" y="20876"/>
                    </a:cubicBezTo>
                    <a:cubicBezTo>
                      <a:pt x="6474" y="17176"/>
                      <a:pt x="7759" y="13383"/>
                      <a:pt x="9044" y="9637"/>
                    </a:cubicBezTo>
                    <a:cubicBezTo>
                      <a:pt x="9049" y="9642"/>
                      <a:pt x="9055" y="9644"/>
                      <a:pt x="9060" y="9644"/>
                    </a:cubicBezTo>
                    <a:cubicBezTo>
                      <a:pt x="9070" y="9644"/>
                      <a:pt x="9081" y="9637"/>
                      <a:pt x="9091" y="9637"/>
                    </a:cubicBezTo>
                    <a:cubicBezTo>
                      <a:pt x="9655" y="9324"/>
                      <a:pt x="10016" y="8587"/>
                      <a:pt x="9875" y="7897"/>
                    </a:cubicBezTo>
                    <a:cubicBezTo>
                      <a:pt x="9859" y="7819"/>
                      <a:pt x="9828" y="7756"/>
                      <a:pt x="9796" y="7678"/>
                    </a:cubicBezTo>
                    <a:cubicBezTo>
                      <a:pt x="10063" y="7239"/>
                      <a:pt x="10141" y="6894"/>
                      <a:pt x="10094" y="6596"/>
                    </a:cubicBezTo>
                    <a:cubicBezTo>
                      <a:pt x="10565" y="6173"/>
                      <a:pt x="10580" y="5718"/>
                      <a:pt x="10423" y="5311"/>
                    </a:cubicBezTo>
                    <a:cubicBezTo>
                      <a:pt x="10815" y="4339"/>
                      <a:pt x="11599" y="2913"/>
                      <a:pt x="11536" y="1910"/>
                    </a:cubicBezTo>
                    <a:cubicBezTo>
                      <a:pt x="11489" y="1157"/>
                      <a:pt x="11035" y="812"/>
                      <a:pt x="10533" y="687"/>
                    </a:cubicBezTo>
                    <a:cubicBezTo>
                      <a:pt x="9922" y="436"/>
                      <a:pt x="9264" y="279"/>
                      <a:pt x="8637" y="123"/>
                    </a:cubicBezTo>
                    <a:cubicBezTo>
                      <a:pt x="8404" y="65"/>
                      <a:pt x="8166" y="1"/>
                      <a:pt x="79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08;p32">
                <a:extLst>
                  <a:ext uri="{FF2B5EF4-FFF2-40B4-BE49-F238E27FC236}">
                    <a16:creationId xmlns:a16="http://schemas.microsoft.com/office/drawing/2014/main" id="{7CABB1F5-211C-4ACF-BD00-B56FFCFED315}"/>
                  </a:ext>
                </a:extLst>
              </p:cNvPr>
              <p:cNvSpPr/>
              <p:nvPr/>
            </p:nvSpPr>
            <p:spPr>
              <a:xfrm>
                <a:off x="3380325" y="3719775"/>
                <a:ext cx="2392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957" h="2119" extrusionOk="0">
                    <a:moveTo>
                      <a:pt x="956" y="0"/>
                    </a:moveTo>
                    <a:lnTo>
                      <a:pt x="956" y="0"/>
                    </a:lnTo>
                    <a:cubicBezTo>
                      <a:pt x="470" y="471"/>
                      <a:pt x="63" y="1348"/>
                      <a:pt x="0" y="2101"/>
                    </a:cubicBezTo>
                    <a:cubicBezTo>
                      <a:pt x="0" y="2110"/>
                      <a:pt x="5" y="2119"/>
                      <a:pt x="13" y="2119"/>
                    </a:cubicBezTo>
                    <a:cubicBezTo>
                      <a:pt x="18" y="2119"/>
                      <a:pt x="25" y="2114"/>
                      <a:pt x="31" y="2101"/>
                    </a:cubicBezTo>
                    <a:cubicBezTo>
                      <a:pt x="220" y="1254"/>
                      <a:pt x="486" y="674"/>
                      <a:pt x="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09;p32">
                <a:extLst>
                  <a:ext uri="{FF2B5EF4-FFF2-40B4-BE49-F238E27FC236}">
                    <a16:creationId xmlns:a16="http://schemas.microsoft.com/office/drawing/2014/main" id="{A4AA321E-B2A4-44FD-BDE4-960434462EB5}"/>
                  </a:ext>
                </a:extLst>
              </p:cNvPr>
              <p:cNvSpPr/>
              <p:nvPr/>
            </p:nvSpPr>
            <p:spPr>
              <a:xfrm>
                <a:off x="3385800" y="3742450"/>
                <a:ext cx="10225" cy="27275"/>
              </a:xfrm>
              <a:custGeom>
                <a:avLst/>
                <a:gdLst/>
                <a:ahLst/>
                <a:cxnLst/>
                <a:rect l="l" t="t" r="r" b="b"/>
                <a:pathLst>
                  <a:path w="409" h="1091" extrusionOk="0">
                    <a:moveTo>
                      <a:pt x="395" y="0"/>
                    </a:moveTo>
                    <a:cubicBezTo>
                      <a:pt x="390" y="0"/>
                      <a:pt x="383" y="5"/>
                      <a:pt x="377" y="18"/>
                    </a:cubicBezTo>
                    <a:cubicBezTo>
                      <a:pt x="251" y="363"/>
                      <a:pt x="126" y="708"/>
                      <a:pt x="1" y="1053"/>
                    </a:cubicBezTo>
                    <a:cubicBezTo>
                      <a:pt x="1" y="1079"/>
                      <a:pt x="10" y="1090"/>
                      <a:pt x="21" y="1090"/>
                    </a:cubicBezTo>
                    <a:cubicBezTo>
                      <a:pt x="30" y="1090"/>
                      <a:pt x="41" y="1082"/>
                      <a:pt x="48" y="1068"/>
                    </a:cubicBezTo>
                    <a:cubicBezTo>
                      <a:pt x="173" y="723"/>
                      <a:pt x="283" y="363"/>
                      <a:pt x="408" y="18"/>
                    </a:cubicBezTo>
                    <a:cubicBezTo>
                      <a:pt x="408" y="9"/>
                      <a:pt x="403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10;p32">
                <a:extLst>
                  <a:ext uri="{FF2B5EF4-FFF2-40B4-BE49-F238E27FC236}">
                    <a16:creationId xmlns:a16="http://schemas.microsoft.com/office/drawing/2014/main" id="{68E011E9-EBD6-4FD5-A589-E4BEBDDF7AC9}"/>
                  </a:ext>
                </a:extLst>
              </p:cNvPr>
              <p:cNvSpPr/>
              <p:nvPr/>
            </p:nvSpPr>
            <p:spPr>
              <a:xfrm>
                <a:off x="3397550" y="3877700"/>
                <a:ext cx="60275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386" extrusionOk="0">
                    <a:moveTo>
                      <a:pt x="16" y="0"/>
                    </a:moveTo>
                    <a:cubicBezTo>
                      <a:pt x="1" y="0"/>
                      <a:pt x="1" y="16"/>
                      <a:pt x="16" y="16"/>
                    </a:cubicBezTo>
                    <a:cubicBezTo>
                      <a:pt x="487" y="125"/>
                      <a:pt x="1004" y="251"/>
                      <a:pt x="1443" y="470"/>
                    </a:cubicBezTo>
                    <a:cubicBezTo>
                      <a:pt x="1835" y="690"/>
                      <a:pt x="2085" y="1019"/>
                      <a:pt x="2368" y="1379"/>
                    </a:cubicBezTo>
                    <a:cubicBezTo>
                      <a:pt x="2372" y="1384"/>
                      <a:pt x="2378" y="1386"/>
                      <a:pt x="2384" y="1386"/>
                    </a:cubicBezTo>
                    <a:cubicBezTo>
                      <a:pt x="2398" y="1386"/>
                      <a:pt x="2410" y="1375"/>
                      <a:pt x="2399" y="1364"/>
                    </a:cubicBezTo>
                    <a:cubicBezTo>
                      <a:pt x="2132" y="314"/>
                      <a:pt x="832" y="141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11;p32">
                <a:extLst>
                  <a:ext uri="{FF2B5EF4-FFF2-40B4-BE49-F238E27FC236}">
                    <a16:creationId xmlns:a16="http://schemas.microsoft.com/office/drawing/2014/main" id="{575228B9-9FC4-4E3B-9D33-4312DBEB56D7}"/>
                  </a:ext>
                </a:extLst>
              </p:cNvPr>
              <p:cNvSpPr/>
              <p:nvPr/>
            </p:nvSpPr>
            <p:spPr>
              <a:xfrm>
                <a:off x="3423800" y="3854950"/>
                <a:ext cx="383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040" extrusionOk="0">
                    <a:moveTo>
                      <a:pt x="46" y="1"/>
                    </a:moveTo>
                    <a:cubicBezTo>
                      <a:pt x="36" y="1"/>
                      <a:pt x="26" y="1"/>
                      <a:pt x="17" y="1"/>
                    </a:cubicBezTo>
                    <a:cubicBezTo>
                      <a:pt x="1" y="1"/>
                      <a:pt x="1" y="17"/>
                      <a:pt x="1" y="17"/>
                    </a:cubicBezTo>
                    <a:cubicBezTo>
                      <a:pt x="314" y="126"/>
                      <a:pt x="612" y="220"/>
                      <a:pt x="879" y="409"/>
                    </a:cubicBezTo>
                    <a:cubicBezTo>
                      <a:pt x="1114" y="581"/>
                      <a:pt x="1271" y="847"/>
                      <a:pt x="1490" y="1035"/>
                    </a:cubicBezTo>
                    <a:cubicBezTo>
                      <a:pt x="1493" y="1038"/>
                      <a:pt x="1497" y="1040"/>
                      <a:pt x="1500" y="1040"/>
                    </a:cubicBezTo>
                    <a:cubicBezTo>
                      <a:pt x="1516" y="1040"/>
                      <a:pt x="1534" y="1017"/>
                      <a:pt x="1521" y="1004"/>
                    </a:cubicBezTo>
                    <a:cubicBezTo>
                      <a:pt x="1321" y="419"/>
                      <a:pt x="592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12;p32">
                <a:extLst>
                  <a:ext uri="{FF2B5EF4-FFF2-40B4-BE49-F238E27FC236}">
                    <a16:creationId xmlns:a16="http://schemas.microsoft.com/office/drawing/2014/main" id="{57383D8E-BCC8-4FA6-8132-F16B6F00B0BC}"/>
                  </a:ext>
                </a:extLst>
              </p:cNvPr>
              <p:cNvSpPr/>
              <p:nvPr/>
            </p:nvSpPr>
            <p:spPr>
              <a:xfrm>
                <a:off x="3449275" y="3833800"/>
                <a:ext cx="1872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13" extrusionOk="0">
                    <a:moveTo>
                      <a:pt x="16" y="1"/>
                    </a:moveTo>
                    <a:cubicBezTo>
                      <a:pt x="1" y="1"/>
                      <a:pt x="1" y="16"/>
                      <a:pt x="1" y="16"/>
                    </a:cubicBezTo>
                    <a:cubicBezTo>
                      <a:pt x="173" y="95"/>
                      <a:pt x="314" y="204"/>
                      <a:pt x="440" y="345"/>
                    </a:cubicBezTo>
                    <a:cubicBezTo>
                      <a:pt x="534" y="455"/>
                      <a:pt x="596" y="612"/>
                      <a:pt x="706" y="706"/>
                    </a:cubicBezTo>
                    <a:cubicBezTo>
                      <a:pt x="711" y="711"/>
                      <a:pt x="717" y="712"/>
                      <a:pt x="722" y="712"/>
                    </a:cubicBezTo>
                    <a:cubicBezTo>
                      <a:pt x="736" y="712"/>
                      <a:pt x="749" y="701"/>
                      <a:pt x="737" y="690"/>
                    </a:cubicBezTo>
                    <a:cubicBezTo>
                      <a:pt x="722" y="502"/>
                      <a:pt x="581" y="361"/>
                      <a:pt x="471" y="251"/>
                    </a:cubicBezTo>
                    <a:cubicBezTo>
                      <a:pt x="346" y="126"/>
                      <a:pt x="189" y="48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13;p32">
                <a:extLst>
                  <a:ext uri="{FF2B5EF4-FFF2-40B4-BE49-F238E27FC236}">
                    <a16:creationId xmlns:a16="http://schemas.microsoft.com/office/drawing/2014/main" id="{B9088E24-F79A-40CC-BCA3-66B4369E979D}"/>
                  </a:ext>
                </a:extLst>
              </p:cNvPr>
              <p:cNvSpPr/>
              <p:nvPr/>
            </p:nvSpPr>
            <p:spPr>
              <a:xfrm>
                <a:off x="3108375" y="4434875"/>
                <a:ext cx="173600" cy="275375"/>
              </a:xfrm>
              <a:custGeom>
                <a:avLst/>
                <a:gdLst/>
                <a:ahLst/>
                <a:cxnLst/>
                <a:rect l="l" t="t" r="r" b="b"/>
                <a:pathLst>
                  <a:path w="6944" h="11015" extrusionOk="0">
                    <a:moveTo>
                      <a:pt x="4426" y="1"/>
                    </a:moveTo>
                    <a:cubicBezTo>
                      <a:pt x="3056" y="1"/>
                      <a:pt x="1514" y="1379"/>
                      <a:pt x="894" y="2369"/>
                    </a:cubicBezTo>
                    <a:cubicBezTo>
                      <a:pt x="486" y="3011"/>
                      <a:pt x="0" y="3999"/>
                      <a:pt x="392" y="4751"/>
                    </a:cubicBezTo>
                    <a:cubicBezTo>
                      <a:pt x="684" y="5301"/>
                      <a:pt x="1230" y="5371"/>
                      <a:pt x="1781" y="5371"/>
                    </a:cubicBezTo>
                    <a:cubicBezTo>
                      <a:pt x="1968" y="5371"/>
                      <a:pt x="2156" y="5363"/>
                      <a:pt x="2336" y="5363"/>
                    </a:cubicBezTo>
                    <a:cubicBezTo>
                      <a:pt x="2755" y="5363"/>
                      <a:pt x="3292" y="5274"/>
                      <a:pt x="3770" y="5274"/>
                    </a:cubicBezTo>
                    <a:cubicBezTo>
                      <a:pt x="3989" y="5274"/>
                      <a:pt x="4196" y="5293"/>
                      <a:pt x="4373" y="5347"/>
                    </a:cubicBezTo>
                    <a:lnTo>
                      <a:pt x="4828" y="5347"/>
                    </a:lnTo>
                    <a:cubicBezTo>
                      <a:pt x="5235" y="6115"/>
                      <a:pt x="5141" y="6570"/>
                      <a:pt x="4546" y="6679"/>
                    </a:cubicBezTo>
                    <a:cubicBezTo>
                      <a:pt x="4232" y="6867"/>
                      <a:pt x="3778" y="6977"/>
                      <a:pt x="3433" y="7118"/>
                    </a:cubicBezTo>
                    <a:cubicBezTo>
                      <a:pt x="2586" y="7447"/>
                      <a:pt x="1301" y="7839"/>
                      <a:pt x="690" y="8576"/>
                    </a:cubicBezTo>
                    <a:cubicBezTo>
                      <a:pt x="282" y="9062"/>
                      <a:pt x="220" y="9704"/>
                      <a:pt x="705" y="10175"/>
                    </a:cubicBezTo>
                    <a:cubicBezTo>
                      <a:pt x="1017" y="10465"/>
                      <a:pt x="1373" y="10531"/>
                      <a:pt x="1743" y="10531"/>
                    </a:cubicBezTo>
                    <a:cubicBezTo>
                      <a:pt x="2054" y="10531"/>
                      <a:pt x="2375" y="10484"/>
                      <a:pt x="2686" y="10484"/>
                    </a:cubicBezTo>
                    <a:cubicBezTo>
                      <a:pt x="2822" y="10484"/>
                      <a:pt x="2957" y="10493"/>
                      <a:pt x="3088" y="10519"/>
                    </a:cubicBezTo>
                    <a:cubicBezTo>
                      <a:pt x="3072" y="10566"/>
                      <a:pt x="3072" y="10614"/>
                      <a:pt x="3057" y="10661"/>
                    </a:cubicBezTo>
                    <a:cubicBezTo>
                      <a:pt x="3001" y="10873"/>
                      <a:pt x="3161" y="11014"/>
                      <a:pt x="3331" y="11014"/>
                    </a:cubicBezTo>
                    <a:cubicBezTo>
                      <a:pt x="3399" y="11014"/>
                      <a:pt x="3469" y="10992"/>
                      <a:pt x="3527" y="10943"/>
                    </a:cubicBezTo>
                    <a:cubicBezTo>
                      <a:pt x="3684" y="10802"/>
                      <a:pt x="3840" y="10676"/>
                      <a:pt x="3997" y="10551"/>
                    </a:cubicBezTo>
                    <a:cubicBezTo>
                      <a:pt x="4248" y="10347"/>
                      <a:pt x="4122" y="9940"/>
                      <a:pt x="3903" y="9798"/>
                    </a:cubicBezTo>
                    <a:cubicBezTo>
                      <a:pt x="3621" y="9626"/>
                      <a:pt x="3417" y="9548"/>
                      <a:pt x="3088" y="9516"/>
                    </a:cubicBezTo>
                    <a:cubicBezTo>
                      <a:pt x="3074" y="9514"/>
                      <a:pt x="3057" y="9513"/>
                      <a:pt x="3038" y="9513"/>
                    </a:cubicBezTo>
                    <a:cubicBezTo>
                      <a:pt x="2815" y="9513"/>
                      <a:pt x="2268" y="9640"/>
                      <a:pt x="1980" y="9640"/>
                    </a:cubicBezTo>
                    <a:cubicBezTo>
                      <a:pt x="1905" y="9640"/>
                      <a:pt x="1848" y="9631"/>
                      <a:pt x="1818" y="9610"/>
                    </a:cubicBezTo>
                    <a:cubicBezTo>
                      <a:pt x="737" y="8889"/>
                      <a:pt x="4264" y="7651"/>
                      <a:pt x="4452" y="7588"/>
                    </a:cubicBezTo>
                    <a:cubicBezTo>
                      <a:pt x="5345" y="7228"/>
                      <a:pt x="6944" y="6413"/>
                      <a:pt x="6191" y="5143"/>
                    </a:cubicBezTo>
                    <a:cubicBezTo>
                      <a:pt x="5877" y="4622"/>
                      <a:pt x="5324" y="4477"/>
                      <a:pt x="4692" y="4477"/>
                    </a:cubicBezTo>
                    <a:cubicBezTo>
                      <a:pt x="3899" y="4477"/>
                      <a:pt x="2983" y="4706"/>
                      <a:pt x="2264" y="4706"/>
                    </a:cubicBezTo>
                    <a:cubicBezTo>
                      <a:pt x="2041" y="4706"/>
                      <a:pt x="1837" y="4684"/>
                      <a:pt x="1662" y="4626"/>
                    </a:cubicBezTo>
                    <a:cubicBezTo>
                      <a:pt x="173" y="4124"/>
                      <a:pt x="1740" y="2275"/>
                      <a:pt x="2398" y="1695"/>
                    </a:cubicBezTo>
                    <a:cubicBezTo>
                      <a:pt x="3245" y="974"/>
                      <a:pt x="4311" y="942"/>
                      <a:pt x="5173" y="362"/>
                    </a:cubicBezTo>
                    <a:cubicBezTo>
                      <a:pt x="5235" y="315"/>
                      <a:pt x="5251" y="190"/>
                      <a:pt x="5173" y="159"/>
                    </a:cubicBezTo>
                    <a:cubicBezTo>
                      <a:pt x="4935" y="50"/>
                      <a:pt x="4683" y="1"/>
                      <a:pt x="4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" name="Google Shape;929;p32">
            <a:extLst>
              <a:ext uri="{FF2B5EF4-FFF2-40B4-BE49-F238E27FC236}">
                <a16:creationId xmlns:a16="http://schemas.microsoft.com/office/drawing/2014/main" id="{49C59615-1494-4708-81B5-29157CBE5A75}"/>
              </a:ext>
            </a:extLst>
          </p:cNvPr>
          <p:cNvGrpSpPr/>
          <p:nvPr/>
        </p:nvGrpSpPr>
        <p:grpSpPr>
          <a:xfrm rot="1386640">
            <a:off x="7022391" y="2531091"/>
            <a:ext cx="806665" cy="421749"/>
            <a:chOff x="1822875" y="1377000"/>
            <a:chExt cx="548075" cy="286550"/>
          </a:xfrm>
        </p:grpSpPr>
        <p:sp>
          <p:nvSpPr>
            <p:cNvPr id="85" name="Google Shape;930;p32">
              <a:extLst>
                <a:ext uri="{FF2B5EF4-FFF2-40B4-BE49-F238E27FC236}">
                  <a16:creationId xmlns:a16="http://schemas.microsoft.com/office/drawing/2014/main" id="{80FF24E2-1FCD-48B3-AC30-5C2069A3489E}"/>
                </a:ext>
              </a:extLst>
            </p:cNvPr>
            <p:cNvSpPr/>
            <p:nvPr/>
          </p:nvSpPr>
          <p:spPr>
            <a:xfrm>
              <a:off x="1822875" y="1402500"/>
              <a:ext cx="163425" cy="251950"/>
            </a:xfrm>
            <a:custGeom>
              <a:avLst/>
              <a:gdLst/>
              <a:ahLst/>
              <a:cxnLst/>
              <a:rect l="l" t="t" r="r" b="b"/>
              <a:pathLst>
                <a:path w="6537" h="10078" extrusionOk="0">
                  <a:moveTo>
                    <a:pt x="849" y="1"/>
                  </a:moveTo>
                  <a:cubicBezTo>
                    <a:pt x="528" y="1"/>
                    <a:pt x="193" y="83"/>
                    <a:pt x="100" y="361"/>
                  </a:cubicBezTo>
                  <a:cubicBezTo>
                    <a:pt x="86" y="404"/>
                    <a:pt x="72" y="443"/>
                    <a:pt x="58" y="486"/>
                  </a:cubicBezTo>
                  <a:cubicBezTo>
                    <a:pt x="0" y="657"/>
                    <a:pt x="189" y="853"/>
                    <a:pt x="300" y="945"/>
                  </a:cubicBezTo>
                  <a:lnTo>
                    <a:pt x="300" y="949"/>
                  </a:lnTo>
                  <a:cubicBezTo>
                    <a:pt x="553" y="628"/>
                    <a:pt x="1445" y="589"/>
                    <a:pt x="1784" y="585"/>
                  </a:cubicBezTo>
                  <a:lnTo>
                    <a:pt x="1819" y="585"/>
                  </a:lnTo>
                  <a:cubicBezTo>
                    <a:pt x="2019" y="585"/>
                    <a:pt x="2215" y="593"/>
                    <a:pt x="2408" y="611"/>
                  </a:cubicBezTo>
                  <a:cubicBezTo>
                    <a:pt x="2247" y="322"/>
                    <a:pt x="1705" y="165"/>
                    <a:pt x="1466" y="97"/>
                  </a:cubicBezTo>
                  <a:cubicBezTo>
                    <a:pt x="1423" y="86"/>
                    <a:pt x="1381" y="76"/>
                    <a:pt x="1338" y="61"/>
                  </a:cubicBezTo>
                  <a:cubicBezTo>
                    <a:pt x="1213" y="29"/>
                    <a:pt x="1035" y="1"/>
                    <a:pt x="849" y="1"/>
                  </a:cubicBezTo>
                  <a:close/>
                  <a:moveTo>
                    <a:pt x="1160" y="1456"/>
                  </a:moveTo>
                  <a:cubicBezTo>
                    <a:pt x="1310" y="1538"/>
                    <a:pt x="1455" y="1612"/>
                    <a:pt x="1562" y="1684"/>
                  </a:cubicBezTo>
                  <a:cubicBezTo>
                    <a:pt x="2358" y="2190"/>
                    <a:pt x="3556" y="2668"/>
                    <a:pt x="4187" y="3360"/>
                  </a:cubicBezTo>
                  <a:cubicBezTo>
                    <a:pt x="4804" y="4037"/>
                    <a:pt x="4308" y="4405"/>
                    <a:pt x="3862" y="4989"/>
                  </a:cubicBezTo>
                  <a:cubicBezTo>
                    <a:pt x="3517" y="5446"/>
                    <a:pt x="3171" y="5899"/>
                    <a:pt x="2824" y="6351"/>
                  </a:cubicBezTo>
                  <a:cubicBezTo>
                    <a:pt x="2133" y="7260"/>
                    <a:pt x="1441" y="8170"/>
                    <a:pt x="749" y="9075"/>
                  </a:cubicBezTo>
                  <a:cubicBezTo>
                    <a:pt x="375" y="9571"/>
                    <a:pt x="1423" y="10078"/>
                    <a:pt x="2190" y="10078"/>
                  </a:cubicBezTo>
                  <a:cubicBezTo>
                    <a:pt x="2472" y="10078"/>
                    <a:pt x="2714" y="10010"/>
                    <a:pt x="2835" y="9849"/>
                  </a:cubicBezTo>
                  <a:cubicBezTo>
                    <a:pt x="3759" y="8641"/>
                    <a:pt x="4679" y="7428"/>
                    <a:pt x="5602" y="6220"/>
                  </a:cubicBezTo>
                  <a:cubicBezTo>
                    <a:pt x="5838" y="5909"/>
                    <a:pt x="6237" y="5520"/>
                    <a:pt x="6537" y="5107"/>
                  </a:cubicBezTo>
                  <a:lnTo>
                    <a:pt x="6537" y="5107"/>
                  </a:lnTo>
                  <a:cubicBezTo>
                    <a:pt x="6351" y="5278"/>
                    <a:pt x="6166" y="5435"/>
                    <a:pt x="6012" y="5585"/>
                  </a:cubicBezTo>
                  <a:cubicBezTo>
                    <a:pt x="4939" y="6636"/>
                    <a:pt x="4044" y="7828"/>
                    <a:pt x="3263" y="9111"/>
                  </a:cubicBezTo>
                  <a:cubicBezTo>
                    <a:pt x="3078" y="9414"/>
                    <a:pt x="2365" y="9546"/>
                    <a:pt x="1797" y="9546"/>
                  </a:cubicBezTo>
                  <a:cubicBezTo>
                    <a:pt x="1334" y="9546"/>
                    <a:pt x="967" y="9461"/>
                    <a:pt x="1060" y="9307"/>
                  </a:cubicBezTo>
                  <a:cubicBezTo>
                    <a:pt x="2040" y="7692"/>
                    <a:pt x="3217" y="6391"/>
                    <a:pt x="4536" y="5061"/>
                  </a:cubicBezTo>
                  <a:cubicBezTo>
                    <a:pt x="5546" y="4037"/>
                    <a:pt x="4832" y="3460"/>
                    <a:pt x="3912" y="2764"/>
                  </a:cubicBezTo>
                  <a:cubicBezTo>
                    <a:pt x="3081" y="2133"/>
                    <a:pt x="2197" y="1569"/>
                    <a:pt x="1160" y="14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31;p32">
              <a:extLst>
                <a:ext uri="{FF2B5EF4-FFF2-40B4-BE49-F238E27FC236}">
                  <a16:creationId xmlns:a16="http://schemas.microsoft.com/office/drawing/2014/main" id="{AD006A66-4DAB-4CBA-A171-678FFCA4B20D}"/>
                </a:ext>
              </a:extLst>
            </p:cNvPr>
            <p:cNvSpPr/>
            <p:nvPr/>
          </p:nvSpPr>
          <p:spPr>
            <a:xfrm>
              <a:off x="1824750" y="1417750"/>
              <a:ext cx="188550" cy="112450"/>
            </a:xfrm>
            <a:custGeom>
              <a:avLst/>
              <a:gdLst/>
              <a:ahLst/>
              <a:cxnLst/>
              <a:rect l="l" t="t" r="r" b="b"/>
              <a:pathLst>
                <a:path w="7542" h="4498" extrusionOk="0">
                  <a:moveTo>
                    <a:pt x="225" y="339"/>
                  </a:moveTo>
                  <a:cubicBezTo>
                    <a:pt x="215" y="353"/>
                    <a:pt x="203" y="371"/>
                    <a:pt x="193" y="389"/>
                  </a:cubicBezTo>
                  <a:cubicBezTo>
                    <a:pt x="1" y="750"/>
                    <a:pt x="286" y="824"/>
                    <a:pt x="674" y="824"/>
                  </a:cubicBezTo>
                  <a:lnTo>
                    <a:pt x="707" y="824"/>
                  </a:lnTo>
                  <a:cubicBezTo>
                    <a:pt x="835" y="824"/>
                    <a:pt x="960" y="831"/>
                    <a:pt x="1085" y="846"/>
                  </a:cubicBezTo>
                  <a:cubicBezTo>
                    <a:pt x="945" y="767"/>
                    <a:pt x="796" y="685"/>
                    <a:pt x="660" y="592"/>
                  </a:cubicBezTo>
                  <a:cubicBezTo>
                    <a:pt x="521" y="546"/>
                    <a:pt x="404" y="489"/>
                    <a:pt x="321" y="421"/>
                  </a:cubicBezTo>
                  <a:cubicBezTo>
                    <a:pt x="289" y="393"/>
                    <a:pt x="257" y="365"/>
                    <a:pt x="225" y="339"/>
                  </a:cubicBezTo>
                  <a:close/>
                  <a:moveTo>
                    <a:pt x="2333" y="1"/>
                  </a:moveTo>
                  <a:lnTo>
                    <a:pt x="2333" y="1"/>
                  </a:lnTo>
                  <a:cubicBezTo>
                    <a:pt x="2347" y="26"/>
                    <a:pt x="2357" y="54"/>
                    <a:pt x="2364" y="82"/>
                  </a:cubicBezTo>
                  <a:cubicBezTo>
                    <a:pt x="3395" y="739"/>
                    <a:pt x="4426" y="1395"/>
                    <a:pt x="5449" y="2055"/>
                  </a:cubicBezTo>
                  <a:cubicBezTo>
                    <a:pt x="5937" y="2368"/>
                    <a:pt x="6814" y="2786"/>
                    <a:pt x="6865" y="3467"/>
                  </a:cubicBezTo>
                  <a:cubicBezTo>
                    <a:pt x="6886" y="3805"/>
                    <a:pt x="6707" y="4158"/>
                    <a:pt x="6462" y="4497"/>
                  </a:cubicBezTo>
                  <a:cubicBezTo>
                    <a:pt x="7003" y="3997"/>
                    <a:pt x="7542" y="3403"/>
                    <a:pt x="7189" y="2685"/>
                  </a:cubicBezTo>
                  <a:cubicBezTo>
                    <a:pt x="6797" y="1894"/>
                    <a:pt x="5556" y="1209"/>
                    <a:pt x="4821" y="788"/>
                  </a:cubicBezTo>
                  <a:cubicBezTo>
                    <a:pt x="4023" y="329"/>
                    <a:pt x="3210" y="75"/>
                    <a:pt x="23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32;p32">
              <a:extLst>
                <a:ext uri="{FF2B5EF4-FFF2-40B4-BE49-F238E27FC236}">
                  <a16:creationId xmlns:a16="http://schemas.microsoft.com/office/drawing/2014/main" id="{36BF5853-EFF9-42B7-B476-F8507E752E94}"/>
                </a:ext>
              </a:extLst>
            </p:cNvPr>
            <p:cNvSpPr/>
            <p:nvPr/>
          </p:nvSpPr>
          <p:spPr>
            <a:xfrm>
              <a:off x="1830350" y="1417125"/>
              <a:ext cx="166575" cy="224050"/>
            </a:xfrm>
            <a:custGeom>
              <a:avLst/>
              <a:gdLst/>
              <a:ahLst/>
              <a:cxnLst/>
              <a:rect l="l" t="t" r="r" b="b"/>
              <a:pathLst>
                <a:path w="6663" h="8962" extrusionOk="0">
                  <a:moveTo>
                    <a:pt x="1485" y="0"/>
                  </a:moveTo>
                  <a:cubicBezTo>
                    <a:pt x="1146" y="4"/>
                    <a:pt x="254" y="43"/>
                    <a:pt x="1" y="364"/>
                  </a:cubicBezTo>
                  <a:cubicBezTo>
                    <a:pt x="33" y="390"/>
                    <a:pt x="65" y="418"/>
                    <a:pt x="97" y="446"/>
                  </a:cubicBezTo>
                  <a:cubicBezTo>
                    <a:pt x="180" y="514"/>
                    <a:pt x="297" y="571"/>
                    <a:pt x="436" y="617"/>
                  </a:cubicBezTo>
                  <a:cubicBezTo>
                    <a:pt x="572" y="710"/>
                    <a:pt x="721" y="792"/>
                    <a:pt x="861" y="871"/>
                  </a:cubicBezTo>
                  <a:cubicBezTo>
                    <a:pt x="1898" y="984"/>
                    <a:pt x="2782" y="1548"/>
                    <a:pt x="3613" y="2179"/>
                  </a:cubicBezTo>
                  <a:cubicBezTo>
                    <a:pt x="4533" y="2875"/>
                    <a:pt x="5247" y="3452"/>
                    <a:pt x="4237" y="4476"/>
                  </a:cubicBezTo>
                  <a:cubicBezTo>
                    <a:pt x="2918" y="5806"/>
                    <a:pt x="1741" y="7107"/>
                    <a:pt x="761" y="8722"/>
                  </a:cubicBezTo>
                  <a:cubicBezTo>
                    <a:pt x="668" y="8876"/>
                    <a:pt x="1035" y="8961"/>
                    <a:pt x="1498" y="8961"/>
                  </a:cubicBezTo>
                  <a:cubicBezTo>
                    <a:pt x="2066" y="8961"/>
                    <a:pt x="2779" y="8829"/>
                    <a:pt x="2964" y="8526"/>
                  </a:cubicBezTo>
                  <a:cubicBezTo>
                    <a:pt x="3745" y="7243"/>
                    <a:pt x="4640" y="6051"/>
                    <a:pt x="5713" y="5000"/>
                  </a:cubicBezTo>
                  <a:cubicBezTo>
                    <a:pt x="5867" y="4850"/>
                    <a:pt x="6052" y="4693"/>
                    <a:pt x="6238" y="4522"/>
                  </a:cubicBezTo>
                  <a:cubicBezTo>
                    <a:pt x="6483" y="4183"/>
                    <a:pt x="6662" y="3830"/>
                    <a:pt x="6641" y="3492"/>
                  </a:cubicBezTo>
                  <a:cubicBezTo>
                    <a:pt x="6590" y="2811"/>
                    <a:pt x="5713" y="2393"/>
                    <a:pt x="5225" y="2080"/>
                  </a:cubicBezTo>
                  <a:cubicBezTo>
                    <a:pt x="4202" y="1420"/>
                    <a:pt x="3171" y="764"/>
                    <a:pt x="2140" y="107"/>
                  </a:cubicBezTo>
                  <a:cubicBezTo>
                    <a:pt x="2133" y="79"/>
                    <a:pt x="2123" y="51"/>
                    <a:pt x="2109" y="26"/>
                  </a:cubicBezTo>
                  <a:cubicBezTo>
                    <a:pt x="1916" y="8"/>
                    <a:pt x="1720" y="0"/>
                    <a:pt x="1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33;p32">
              <a:extLst>
                <a:ext uri="{FF2B5EF4-FFF2-40B4-BE49-F238E27FC236}">
                  <a16:creationId xmlns:a16="http://schemas.microsoft.com/office/drawing/2014/main" id="{A2A58AF4-3765-4167-B005-CAFA9A1092FB}"/>
                </a:ext>
              </a:extLst>
            </p:cNvPr>
            <p:cNvSpPr/>
            <p:nvPr/>
          </p:nvSpPr>
          <p:spPr>
            <a:xfrm>
              <a:off x="1983600" y="1387975"/>
              <a:ext cx="118150" cy="230725"/>
            </a:xfrm>
            <a:custGeom>
              <a:avLst/>
              <a:gdLst/>
              <a:ahLst/>
              <a:cxnLst/>
              <a:rect l="l" t="t" r="r" b="b"/>
              <a:pathLst>
                <a:path w="4726" h="9229" extrusionOk="0">
                  <a:moveTo>
                    <a:pt x="425" y="1"/>
                  </a:moveTo>
                  <a:cubicBezTo>
                    <a:pt x="236" y="1"/>
                    <a:pt x="315" y="336"/>
                    <a:pt x="489" y="700"/>
                  </a:cubicBezTo>
                  <a:cubicBezTo>
                    <a:pt x="521" y="478"/>
                    <a:pt x="610" y="282"/>
                    <a:pt x="738" y="144"/>
                  </a:cubicBezTo>
                  <a:cubicBezTo>
                    <a:pt x="596" y="43"/>
                    <a:pt x="493" y="1"/>
                    <a:pt x="425" y="1"/>
                  </a:cubicBezTo>
                  <a:close/>
                  <a:moveTo>
                    <a:pt x="3781" y="4408"/>
                  </a:moveTo>
                  <a:cubicBezTo>
                    <a:pt x="3246" y="4961"/>
                    <a:pt x="2433" y="5588"/>
                    <a:pt x="2236" y="5787"/>
                  </a:cubicBezTo>
                  <a:cubicBezTo>
                    <a:pt x="1534" y="6505"/>
                    <a:pt x="863" y="7247"/>
                    <a:pt x="211" y="8006"/>
                  </a:cubicBezTo>
                  <a:cubicBezTo>
                    <a:pt x="1" y="8248"/>
                    <a:pt x="304" y="8797"/>
                    <a:pt x="685" y="9229"/>
                  </a:cubicBezTo>
                  <a:cubicBezTo>
                    <a:pt x="721" y="9172"/>
                    <a:pt x="764" y="9118"/>
                    <a:pt x="814" y="9065"/>
                  </a:cubicBezTo>
                  <a:cubicBezTo>
                    <a:pt x="1556" y="8316"/>
                    <a:pt x="2297" y="7567"/>
                    <a:pt x="3042" y="6814"/>
                  </a:cubicBezTo>
                  <a:cubicBezTo>
                    <a:pt x="3438" y="6416"/>
                    <a:pt x="4329" y="5792"/>
                    <a:pt x="4726" y="5231"/>
                  </a:cubicBezTo>
                  <a:cubicBezTo>
                    <a:pt x="4469" y="4946"/>
                    <a:pt x="4115" y="4668"/>
                    <a:pt x="3781" y="44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34;p32">
              <a:extLst>
                <a:ext uri="{FF2B5EF4-FFF2-40B4-BE49-F238E27FC236}">
                  <a16:creationId xmlns:a16="http://schemas.microsoft.com/office/drawing/2014/main" id="{4674FDF2-85CE-44C7-8293-08CC77868468}"/>
                </a:ext>
              </a:extLst>
            </p:cNvPr>
            <p:cNvSpPr/>
            <p:nvPr/>
          </p:nvSpPr>
          <p:spPr>
            <a:xfrm>
              <a:off x="1989850" y="1386450"/>
              <a:ext cx="169475" cy="277100"/>
            </a:xfrm>
            <a:custGeom>
              <a:avLst/>
              <a:gdLst/>
              <a:ahLst/>
              <a:cxnLst/>
              <a:rect l="l" t="t" r="r" b="b"/>
              <a:pathLst>
                <a:path w="6779" h="11084" extrusionOk="0">
                  <a:moveTo>
                    <a:pt x="239" y="761"/>
                  </a:moveTo>
                  <a:lnTo>
                    <a:pt x="239" y="761"/>
                  </a:lnTo>
                  <a:cubicBezTo>
                    <a:pt x="186" y="1142"/>
                    <a:pt x="300" y="1591"/>
                    <a:pt x="660" y="1923"/>
                  </a:cubicBezTo>
                  <a:cubicBezTo>
                    <a:pt x="1377" y="2575"/>
                    <a:pt x="2090" y="3231"/>
                    <a:pt x="2803" y="3884"/>
                  </a:cubicBezTo>
                  <a:cubicBezTo>
                    <a:pt x="2992" y="4059"/>
                    <a:pt x="3256" y="4255"/>
                    <a:pt x="3531" y="4469"/>
                  </a:cubicBezTo>
                  <a:cubicBezTo>
                    <a:pt x="3698" y="4301"/>
                    <a:pt x="3837" y="4137"/>
                    <a:pt x="3926" y="3998"/>
                  </a:cubicBezTo>
                  <a:cubicBezTo>
                    <a:pt x="2927" y="3171"/>
                    <a:pt x="1854" y="2415"/>
                    <a:pt x="842" y="1620"/>
                  </a:cubicBezTo>
                  <a:cubicBezTo>
                    <a:pt x="653" y="1470"/>
                    <a:pt x="403" y="1103"/>
                    <a:pt x="239" y="761"/>
                  </a:cubicBezTo>
                  <a:close/>
                  <a:moveTo>
                    <a:pt x="945" y="1"/>
                  </a:moveTo>
                  <a:cubicBezTo>
                    <a:pt x="767" y="1"/>
                    <a:pt x="610" y="76"/>
                    <a:pt x="488" y="205"/>
                  </a:cubicBezTo>
                  <a:cubicBezTo>
                    <a:pt x="536" y="233"/>
                    <a:pt x="582" y="269"/>
                    <a:pt x="635" y="311"/>
                  </a:cubicBezTo>
                  <a:cubicBezTo>
                    <a:pt x="1737" y="1174"/>
                    <a:pt x="2860" y="2023"/>
                    <a:pt x="3944" y="2907"/>
                  </a:cubicBezTo>
                  <a:cubicBezTo>
                    <a:pt x="4568" y="3417"/>
                    <a:pt x="5413" y="4056"/>
                    <a:pt x="5570" y="4915"/>
                  </a:cubicBezTo>
                  <a:cubicBezTo>
                    <a:pt x="5738" y="5817"/>
                    <a:pt x="4700" y="6373"/>
                    <a:pt x="4126" y="6929"/>
                  </a:cubicBezTo>
                  <a:cubicBezTo>
                    <a:pt x="3167" y="7860"/>
                    <a:pt x="2261" y="8837"/>
                    <a:pt x="1391" y="9849"/>
                  </a:cubicBezTo>
                  <a:cubicBezTo>
                    <a:pt x="1362" y="9882"/>
                    <a:pt x="1327" y="9896"/>
                    <a:pt x="1280" y="9896"/>
                  </a:cubicBezTo>
                  <a:cubicBezTo>
                    <a:pt x="1081" y="9896"/>
                    <a:pt x="735" y="9628"/>
                    <a:pt x="435" y="9290"/>
                  </a:cubicBezTo>
                  <a:lnTo>
                    <a:pt x="435" y="9290"/>
                  </a:lnTo>
                  <a:cubicBezTo>
                    <a:pt x="1" y="10007"/>
                    <a:pt x="792" y="11083"/>
                    <a:pt x="1530" y="11083"/>
                  </a:cubicBezTo>
                  <a:cubicBezTo>
                    <a:pt x="1719" y="11083"/>
                    <a:pt x="1905" y="11016"/>
                    <a:pt x="2065" y="10851"/>
                  </a:cubicBezTo>
                  <a:cubicBezTo>
                    <a:pt x="3056" y="9853"/>
                    <a:pt x="4044" y="8851"/>
                    <a:pt x="5035" y="7853"/>
                  </a:cubicBezTo>
                  <a:cubicBezTo>
                    <a:pt x="5670" y="7207"/>
                    <a:pt x="6778" y="6465"/>
                    <a:pt x="6643" y="5432"/>
                  </a:cubicBezTo>
                  <a:cubicBezTo>
                    <a:pt x="6522" y="4533"/>
                    <a:pt x="5509" y="3891"/>
                    <a:pt x="4903" y="3335"/>
                  </a:cubicBezTo>
                  <a:cubicBezTo>
                    <a:pt x="3801" y="2326"/>
                    <a:pt x="2696" y="1317"/>
                    <a:pt x="1594" y="304"/>
                  </a:cubicBezTo>
                  <a:cubicBezTo>
                    <a:pt x="1359" y="90"/>
                    <a:pt x="1138" y="1"/>
                    <a:pt x="9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35;p32">
              <a:extLst>
                <a:ext uri="{FF2B5EF4-FFF2-40B4-BE49-F238E27FC236}">
                  <a16:creationId xmlns:a16="http://schemas.microsoft.com/office/drawing/2014/main" id="{60D118B4-2FDA-4DFA-B179-08D35E382F42}"/>
                </a:ext>
              </a:extLst>
            </p:cNvPr>
            <p:cNvSpPr/>
            <p:nvPr/>
          </p:nvSpPr>
          <p:spPr>
            <a:xfrm>
              <a:off x="1995825" y="1391550"/>
              <a:ext cx="137475" cy="242325"/>
            </a:xfrm>
            <a:custGeom>
              <a:avLst/>
              <a:gdLst/>
              <a:ahLst/>
              <a:cxnLst/>
              <a:rect l="l" t="t" r="r" b="b"/>
              <a:pathLst>
                <a:path w="5499" h="9693" extrusionOk="0">
                  <a:moveTo>
                    <a:pt x="249" y="1"/>
                  </a:moveTo>
                  <a:cubicBezTo>
                    <a:pt x="121" y="139"/>
                    <a:pt x="32" y="335"/>
                    <a:pt x="0" y="557"/>
                  </a:cubicBezTo>
                  <a:cubicBezTo>
                    <a:pt x="164" y="899"/>
                    <a:pt x="414" y="1266"/>
                    <a:pt x="603" y="1416"/>
                  </a:cubicBezTo>
                  <a:cubicBezTo>
                    <a:pt x="1615" y="2211"/>
                    <a:pt x="2688" y="2967"/>
                    <a:pt x="3687" y="3794"/>
                  </a:cubicBezTo>
                  <a:cubicBezTo>
                    <a:pt x="3598" y="3933"/>
                    <a:pt x="3459" y="4097"/>
                    <a:pt x="3292" y="4265"/>
                  </a:cubicBezTo>
                  <a:cubicBezTo>
                    <a:pt x="3626" y="4525"/>
                    <a:pt x="3980" y="4803"/>
                    <a:pt x="4237" y="5088"/>
                  </a:cubicBezTo>
                  <a:cubicBezTo>
                    <a:pt x="3840" y="5649"/>
                    <a:pt x="2949" y="6273"/>
                    <a:pt x="2553" y="6671"/>
                  </a:cubicBezTo>
                  <a:cubicBezTo>
                    <a:pt x="1808" y="7424"/>
                    <a:pt x="1067" y="8173"/>
                    <a:pt x="325" y="8922"/>
                  </a:cubicBezTo>
                  <a:cubicBezTo>
                    <a:pt x="275" y="8975"/>
                    <a:pt x="232" y="9029"/>
                    <a:pt x="196" y="9086"/>
                  </a:cubicBezTo>
                  <a:cubicBezTo>
                    <a:pt x="496" y="9424"/>
                    <a:pt x="842" y="9692"/>
                    <a:pt x="1041" y="9692"/>
                  </a:cubicBezTo>
                  <a:cubicBezTo>
                    <a:pt x="1088" y="9692"/>
                    <a:pt x="1123" y="9678"/>
                    <a:pt x="1152" y="9645"/>
                  </a:cubicBezTo>
                  <a:cubicBezTo>
                    <a:pt x="2022" y="8633"/>
                    <a:pt x="2928" y="7656"/>
                    <a:pt x="3887" y="6725"/>
                  </a:cubicBezTo>
                  <a:cubicBezTo>
                    <a:pt x="4461" y="6169"/>
                    <a:pt x="5499" y="5613"/>
                    <a:pt x="5331" y="4711"/>
                  </a:cubicBezTo>
                  <a:cubicBezTo>
                    <a:pt x="5174" y="3852"/>
                    <a:pt x="4329" y="3213"/>
                    <a:pt x="3705" y="2703"/>
                  </a:cubicBezTo>
                  <a:cubicBezTo>
                    <a:pt x="2621" y="1819"/>
                    <a:pt x="1498" y="970"/>
                    <a:pt x="396" y="107"/>
                  </a:cubicBezTo>
                  <a:cubicBezTo>
                    <a:pt x="343" y="65"/>
                    <a:pt x="297" y="29"/>
                    <a:pt x="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36;p32">
              <a:extLst>
                <a:ext uri="{FF2B5EF4-FFF2-40B4-BE49-F238E27FC236}">
                  <a16:creationId xmlns:a16="http://schemas.microsoft.com/office/drawing/2014/main" id="{AE0014F6-FDF5-4980-B30F-44994883EC3A}"/>
                </a:ext>
              </a:extLst>
            </p:cNvPr>
            <p:cNvSpPr/>
            <p:nvPr/>
          </p:nvSpPr>
          <p:spPr>
            <a:xfrm>
              <a:off x="2127325" y="1397150"/>
              <a:ext cx="167675" cy="219250"/>
            </a:xfrm>
            <a:custGeom>
              <a:avLst/>
              <a:gdLst/>
              <a:ahLst/>
              <a:cxnLst/>
              <a:rect l="l" t="t" r="r" b="b"/>
              <a:pathLst>
                <a:path w="6707" h="8770" extrusionOk="0">
                  <a:moveTo>
                    <a:pt x="374" y="1"/>
                  </a:moveTo>
                  <a:cubicBezTo>
                    <a:pt x="292" y="12"/>
                    <a:pt x="214" y="26"/>
                    <a:pt x="132" y="47"/>
                  </a:cubicBezTo>
                  <a:cubicBezTo>
                    <a:pt x="107" y="68"/>
                    <a:pt x="86" y="90"/>
                    <a:pt x="60" y="111"/>
                  </a:cubicBezTo>
                  <a:cubicBezTo>
                    <a:pt x="0" y="389"/>
                    <a:pt x="50" y="435"/>
                    <a:pt x="217" y="661"/>
                  </a:cubicBezTo>
                  <a:cubicBezTo>
                    <a:pt x="520" y="1070"/>
                    <a:pt x="1337" y="1409"/>
                    <a:pt x="1921" y="1409"/>
                  </a:cubicBezTo>
                  <a:cubicBezTo>
                    <a:pt x="2015" y="1409"/>
                    <a:pt x="2100" y="1403"/>
                    <a:pt x="2178" y="1385"/>
                  </a:cubicBezTo>
                  <a:cubicBezTo>
                    <a:pt x="2225" y="1373"/>
                    <a:pt x="2275" y="1363"/>
                    <a:pt x="2321" y="1352"/>
                  </a:cubicBezTo>
                  <a:cubicBezTo>
                    <a:pt x="2456" y="1320"/>
                    <a:pt x="2424" y="1231"/>
                    <a:pt x="2328" y="1124"/>
                  </a:cubicBezTo>
                  <a:lnTo>
                    <a:pt x="2328" y="1124"/>
                  </a:lnTo>
                  <a:cubicBezTo>
                    <a:pt x="3676" y="1598"/>
                    <a:pt x="5006" y="2251"/>
                    <a:pt x="6318" y="2857"/>
                  </a:cubicBezTo>
                  <a:cubicBezTo>
                    <a:pt x="4863" y="3666"/>
                    <a:pt x="3583" y="4686"/>
                    <a:pt x="2489" y="5906"/>
                  </a:cubicBezTo>
                  <a:cubicBezTo>
                    <a:pt x="3843" y="4768"/>
                    <a:pt x="5245" y="3702"/>
                    <a:pt x="6707" y="2708"/>
                  </a:cubicBezTo>
                  <a:cubicBezTo>
                    <a:pt x="4892" y="1873"/>
                    <a:pt x="3027" y="1153"/>
                    <a:pt x="1123" y="529"/>
                  </a:cubicBezTo>
                  <a:cubicBezTo>
                    <a:pt x="802" y="425"/>
                    <a:pt x="538" y="218"/>
                    <a:pt x="374" y="1"/>
                  </a:cubicBezTo>
                  <a:close/>
                  <a:moveTo>
                    <a:pt x="1761" y="6786"/>
                  </a:moveTo>
                  <a:cubicBezTo>
                    <a:pt x="1519" y="7104"/>
                    <a:pt x="1284" y="7436"/>
                    <a:pt x="1062" y="7774"/>
                  </a:cubicBezTo>
                  <a:cubicBezTo>
                    <a:pt x="905" y="8024"/>
                    <a:pt x="2214" y="8769"/>
                    <a:pt x="2867" y="8769"/>
                  </a:cubicBezTo>
                  <a:cubicBezTo>
                    <a:pt x="3009" y="8769"/>
                    <a:pt x="3124" y="8733"/>
                    <a:pt x="3177" y="8644"/>
                  </a:cubicBezTo>
                  <a:cubicBezTo>
                    <a:pt x="3455" y="8216"/>
                    <a:pt x="3751" y="7806"/>
                    <a:pt x="4068" y="7414"/>
                  </a:cubicBezTo>
                  <a:lnTo>
                    <a:pt x="4068" y="7414"/>
                  </a:lnTo>
                  <a:cubicBezTo>
                    <a:pt x="3932" y="7528"/>
                    <a:pt x="3801" y="7642"/>
                    <a:pt x="3669" y="7757"/>
                  </a:cubicBezTo>
                  <a:cubicBezTo>
                    <a:pt x="3583" y="7831"/>
                    <a:pt x="3462" y="7864"/>
                    <a:pt x="3326" y="7864"/>
                  </a:cubicBezTo>
                  <a:cubicBezTo>
                    <a:pt x="2749" y="7864"/>
                    <a:pt x="1857" y="7275"/>
                    <a:pt x="1761" y="67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37;p32">
              <a:extLst>
                <a:ext uri="{FF2B5EF4-FFF2-40B4-BE49-F238E27FC236}">
                  <a16:creationId xmlns:a16="http://schemas.microsoft.com/office/drawing/2014/main" id="{E8232E1B-DF0B-4B18-A536-DA89692FEEE2}"/>
                </a:ext>
              </a:extLst>
            </p:cNvPr>
            <p:cNvSpPr/>
            <p:nvPr/>
          </p:nvSpPr>
          <p:spPr>
            <a:xfrm>
              <a:off x="2129450" y="1377000"/>
              <a:ext cx="241500" cy="205525"/>
            </a:xfrm>
            <a:custGeom>
              <a:avLst/>
              <a:gdLst/>
              <a:ahLst/>
              <a:cxnLst/>
              <a:rect l="l" t="t" r="r" b="b"/>
              <a:pathLst>
                <a:path w="9660" h="8221" extrusionOk="0">
                  <a:moveTo>
                    <a:pt x="2404" y="6712"/>
                  </a:moveTo>
                  <a:lnTo>
                    <a:pt x="2404" y="6712"/>
                  </a:lnTo>
                  <a:cubicBezTo>
                    <a:pt x="2204" y="6883"/>
                    <a:pt x="2004" y="7051"/>
                    <a:pt x="1808" y="7225"/>
                  </a:cubicBezTo>
                  <a:cubicBezTo>
                    <a:pt x="1687" y="7329"/>
                    <a:pt x="1651" y="7457"/>
                    <a:pt x="1676" y="7592"/>
                  </a:cubicBezTo>
                  <a:cubicBezTo>
                    <a:pt x="1908" y="7289"/>
                    <a:pt x="2150" y="6993"/>
                    <a:pt x="2404" y="6712"/>
                  </a:cubicBezTo>
                  <a:close/>
                  <a:moveTo>
                    <a:pt x="518" y="1"/>
                  </a:moveTo>
                  <a:cubicBezTo>
                    <a:pt x="7" y="1"/>
                    <a:pt x="1" y="422"/>
                    <a:pt x="289" y="807"/>
                  </a:cubicBezTo>
                  <a:cubicBezTo>
                    <a:pt x="381" y="792"/>
                    <a:pt x="475" y="789"/>
                    <a:pt x="567" y="789"/>
                  </a:cubicBezTo>
                  <a:cubicBezTo>
                    <a:pt x="1416" y="789"/>
                    <a:pt x="2243" y="1274"/>
                    <a:pt x="3017" y="1605"/>
                  </a:cubicBezTo>
                  <a:cubicBezTo>
                    <a:pt x="4600" y="2280"/>
                    <a:pt x="6184" y="2957"/>
                    <a:pt x="7767" y="3634"/>
                  </a:cubicBezTo>
                  <a:cubicBezTo>
                    <a:pt x="7827" y="3663"/>
                    <a:pt x="9015" y="4237"/>
                    <a:pt x="8626" y="4437"/>
                  </a:cubicBezTo>
                  <a:cubicBezTo>
                    <a:pt x="6800" y="5378"/>
                    <a:pt x="5246" y="6644"/>
                    <a:pt x="3983" y="8220"/>
                  </a:cubicBezTo>
                  <a:cubicBezTo>
                    <a:pt x="5623" y="6822"/>
                    <a:pt x="7346" y="5535"/>
                    <a:pt x="9150" y="4351"/>
                  </a:cubicBezTo>
                  <a:cubicBezTo>
                    <a:pt x="9660" y="4016"/>
                    <a:pt x="8786" y="3321"/>
                    <a:pt x="8533" y="3196"/>
                  </a:cubicBezTo>
                  <a:cubicBezTo>
                    <a:pt x="6105" y="1983"/>
                    <a:pt x="3616" y="942"/>
                    <a:pt x="1038" y="97"/>
                  </a:cubicBezTo>
                  <a:cubicBezTo>
                    <a:pt x="824" y="30"/>
                    <a:pt x="653" y="1"/>
                    <a:pt x="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8;p32">
              <a:extLst>
                <a:ext uri="{FF2B5EF4-FFF2-40B4-BE49-F238E27FC236}">
                  <a16:creationId xmlns:a16="http://schemas.microsoft.com/office/drawing/2014/main" id="{80E32E8D-0812-4DE3-9E46-26AC509E38C3}"/>
                </a:ext>
              </a:extLst>
            </p:cNvPr>
            <p:cNvSpPr/>
            <p:nvPr/>
          </p:nvSpPr>
          <p:spPr>
            <a:xfrm>
              <a:off x="2136675" y="1396700"/>
              <a:ext cx="218150" cy="197050"/>
            </a:xfrm>
            <a:custGeom>
              <a:avLst/>
              <a:gdLst/>
              <a:ahLst/>
              <a:cxnLst/>
              <a:rect l="l" t="t" r="r" b="b"/>
              <a:pathLst>
                <a:path w="8726" h="7882" extrusionOk="0">
                  <a:moveTo>
                    <a:pt x="278" y="1"/>
                  </a:moveTo>
                  <a:cubicBezTo>
                    <a:pt x="186" y="1"/>
                    <a:pt x="92" y="4"/>
                    <a:pt x="0" y="19"/>
                  </a:cubicBezTo>
                  <a:cubicBezTo>
                    <a:pt x="164" y="236"/>
                    <a:pt x="428" y="443"/>
                    <a:pt x="749" y="547"/>
                  </a:cubicBezTo>
                  <a:cubicBezTo>
                    <a:pt x="2653" y="1171"/>
                    <a:pt x="4518" y="1891"/>
                    <a:pt x="6333" y="2726"/>
                  </a:cubicBezTo>
                  <a:cubicBezTo>
                    <a:pt x="4871" y="3720"/>
                    <a:pt x="3469" y="4786"/>
                    <a:pt x="2115" y="5924"/>
                  </a:cubicBezTo>
                  <a:cubicBezTo>
                    <a:pt x="1861" y="6205"/>
                    <a:pt x="1619" y="6501"/>
                    <a:pt x="1387" y="6804"/>
                  </a:cubicBezTo>
                  <a:cubicBezTo>
                    <a:pt x="1483" y="7293"/>
                    <a:pt x="2375" y="7882"/>
                    <a:pt x="2952" y="7882"/>
                  </a:cubicBezTo>
                  <a:cubicBezTo>
                    <a:pt x="3088" y="7882"/>
                    <a:pt x="3209" y="7849"/>
                    <a:pt x="3295" y="7775"/>
                  </a:cubicBezTo>
                  <a:cubicBezTo>
                    <a:pt x="3427" y="7660"/>
                    <a:pt x="3558" y="7546"/>
                    <a:pt x="3694" y="7432"/>
                  </a:cubicBezTo>
                  <a:cubicBezTo>
                    <a:pt x="4957" y="5856"/>
                    <a:pt x="6511" y="4590"/>
                    <a:pt x="8337" y="3649"/>
                  </a:cubicBezTo>
                  <a:cubicBezTo>
                    <a:pt x="8726" y="3449"/>
                    <a:pt x="7538" y="2875"/>
                    <a:pt x="7478" y="2846"/>
                  </a:cubicBezTo>
                  <a:cubicBezTo>
                    <a:pt x="5895" y="2169"/>
                    <a:pt x="4311" y="1492"/>
                    <a:pt x="2728" y="817"/>
                  </a:cubicBezTo>
                  <a:cubicBezTo>
                    <a:pt x="1954" y="486"/>
                    <a:pt x="1127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004;p34">
            <a:extLst>
              <a:ext uri="{FF2B5EF4-FFF2-40B4-BE49-F238E27FC236}">
                <a16:creationId xmlns:a16="http://schemas.microsoft.com/office/drawing/2014/main" id="{51296EDB-D207-4294-B547-001F68135416}"/>
              </a:ext>
            </a:extLst>
          </p:cNvPr>
          <p:cNvGrpSpPr/>
          <p:nvPr/>
        </p:nvGrpSpPr>
        <p:grpSpPr>
          <a:xfrm rot="372491" flipH="1">
            <a:off x="8335075" y="1499494"/>
            <a:ext cx="595061" cy="675849"/>
            <a:chOff x="5464100" y="4208075"/>
            <a:chExt cx="494625" cy="579650"/>
          </a:xfrm>
        </p:grpSpPr>
        <p:sp>
          <p:nvSpPr>
            <p:cNvPr id="111" name="Google Shape;1005;p34">
              <a:extLst>
                <a:ext uri="{FF2B5EF4-FFF2-40B4-BE49-F238E27FC236}">
                  <a16:creationId xmlns:a16="http://schemas.microsoft.com/office/drawing/2014/main" id="{4905170B-A524-4FC0-AF2F-9F90E499B9CF}"/>
                </a:ext>
              </a:extLst>
            </p:cNvPr>
            <p:cNvSpPr/>
            <p:nvPr/>
          </p:nvSpPr>
          <p:spPr>
            <a:xfrm>
              <a:off x="5594650" y="4504850"/>
              <a:ext cx="341250" cy="255800"/>
            </a:xfrm>
            <a:custGeom>
              <a:avLst/>
              <a:gdLst/>
              <a:ahLst/>
              <a:cxnLst/>
              <a:rect l="l" t="t" r="r" b="b"/>
              <a:pathLst>
                <a:path w="13650" h="10232" extrusionOk="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06;p34">
              <a:extLst>
                <a:ext uri="{FF2B5EF4-FFF2-40B4-BE49-F238E27FC236}">
                  <a16:creationId xmlns:a16="http://schemas.microsoft.com/office/drawing/2014/main" id="{04AE6424-120B-4A81-BA63-025B51C57E0B}"/>
                </a:ext>
              </a:extLst>
            </p:cNvPr>
            <p:cNvSpPr/>
            <p:nvPr/>
          </p:nvSpPr>
          <p:spPr>
            <a:xfrm>
              <a:off x="5518750" y="4363750"/>
              <a:ext cx="340700" cy="255675"/>
            </a:xfrm>
            <a:custGeom>
              <a:avLst/>
              <a:gdLst/>
              <a:ahLst/>
              <a:cxnLst/>
              <a:rect l="l" t="t" r="r" b="b"/>
              <a:pathLst>
                <a:path w="13628" h="10227" extrusionOk="0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07;p34">
              <a:extLst>
                <a:ext uri="{FF2B5EF4-FFF2-40B4-BE49-F238E27FC236}">
                  <a16:creationId xmlns:a16="http://schemas.microsoft.com/office/drawing/2014/main" id="{27B83868-870D-4F4B-B654-94D0137024A8}"/>
                </a:ext>
              </a:extLst>
            </p:cNvPr>
            <p:cNvSpPr/>
            <p:nvPr/>
          </p:nvSpPr>
          <p:spPr>
            <a:xfrm>
              <a:off x="5475950" y="4235275"/>
              <a:ext cx="281925" cy="269375"/>
            </a:xfrm>
            <a:custGeom>
              <a:avLst/>
              <a:gdLst/>
              <a:ahLst/>
              <a:cxnLst/>
              <a:rect l="l" t="t" r="r" b="b"/>
              <a:pathLst>
                <a:path w="11277" h="10775" extrusionOk="0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08;p34">
              <a:extLst>
                <a:ext uri="{FF2B5EF4-FFF2-40B4-BE49-F238E27FC236}">
                  <a16:creationId xmlns:a16="http://schemas.microsoft.com/office/drawing/2014/main" id="{C47964FB-ECE4-4FE6-900E-AA64A2047296}"/>
                </a:ext>
              </a:extLst>
            </p:cNvPr>
            <p:cNvSpPr/>
            <p:nvPr/>
          </p:nvSpPr>
          <p:spPr>
            <a:xfrm>
              <a:off x="5717000" y="4421125"/>
              <a:ext cx="42000" cy="94525"/>
            </a:xfrm>
            <a:custGeom>
              <a:avLst/>
              <a:gdLst/>
              <a:ahLst/>
              <a:cxnLst/>
              <a:rect l="l" t="t" r="r" b="b"/>
              <a:pathLst>
                <a:path w="1680" h="3781" extrusionOk="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09;p34">
              <a:extLst>
                <a:ext uri="{FF2B5EF4-FFF2-40B4-BE49-F238E27FC236}">
                  <a16:creationId xmlns:a16="http://schemas.microsoft.com/office/drawing/2014/main" id="{24A8D13E-D1C9-4F80-90EA-7FE818648430}"/>
                </a:ext>
              </a:extLst>
            </p:cNvPr>
            <p:cNvSpPr/>
            <p:nvPr/>
          </p:nvSpPr>
          <p:spPr>
            <a:xfrm>
              <a:off x="5750000" y="4392700"/>
              <a:ext cx="46925" cy="98950"/>
            </a:xfrm>
            <a:custGeom>
              <a:avLst/>
              <a:gdLst/>
              <a:ahLst/>
              <a:cxnLst/>
              <a:rect l="l" t="t" r="r" b="b"/>
              <a:pathLst>
                <a:path w="1877" h="3958" extrusionOk="0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10;p34">
              <a:extLst>
                <a:ext uri="{FF2B5EF4-FFF2-40B4-BE49-F238E27FC236}">
                  <a16:creationId xmlns:a16="http://schemas.microsoft.com/office/drawing/2014/main" id="{6A66A688-E3C3-41C1-A30C-A035DA23F4F9}"/>
                </a:ext>
              </a:extLst>
            </p:cNvPr>
            <p:cNvSpPr/>
            <p:nvPr/>
          </p:nvSpPr>
          <p:spPr>
            <a:xfrm>
              <a:off x="5795175" y="4403700"/>
              <a:ext cx="30450" cy="52625"/>
            </a:xfrm>
            <a:custGeom>
              <a:avLst/>
              <a:gdLst/>
              <a:ahLst/>
              <a:cxnLst/>
              <a:rect l="l" t="t" r="r" b="b"/>
              <a:pathLst>
                <a:path w="1218" h="2105" extrusionOk="0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11;p34">
              <a:extLst>
                <a:ext uri="{FF2B5EF4-FFF2-40B4-BE49-F238E27FC236}">
                  <a16:creationId xmlns:a16="http://schemas.microsoft.com/office/drawing/2014/main" id="{650F467B-7DB3-438C-992C-3338A4DFE7D1}"/>
                </a:ext>
              </a:extLst>
            </p:cNvPr>
            <p:cNvSpPr/>
            <p:nvPr/>
          </p:nvSpPr>
          <p:spPr>
            <a:xfrm>
              <a:off x="5783525" y="4580275"/>
              <a:ext cx="38225" cy="81675"/>
            </a:xfrm>
            <a:custGeom>
              <a:avLst/>
              <a:gdLst/>
              <a:ahLst/>
              <a:cxnLst/>
              <a:rect l="l" t="t" r="r" b="b"/>
              <a:pathLst>
                <a:path w="1529" h="3267" extrusionOk="0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12;p34">
              <a:extLst>
                <a:ext uri="{FF2B5EF4-FFF2-40B4-BE49-F238E27FC236}">
                  <a16:creationId xmlns:a16="http://schemas.microsoft.com/office/drawing/2014/main" id="{91EDC9EE-C43F-4B51-B7E8-A123E4A9605A}"/>
                </a:ext>
              </a:extLst>
            </p:cNvPr>
            <p:cNvSpPr/>
            <p:nvPr/>
          </p:nvSpPr>
          <p:spPr>
            <a:xfrm>
              <a:off x="5824600" y="4544075"/>
              <a:ext cx="49675" cy="96575"/>
            </a:xfrm>
            <a:custGeom>
              <a:avLst/>
              <a:gdLst/>
              <a:ahLst/>
              <a:cxnLst/>
              <a:rect l="l" t="t" r="r" b="b"/>
              <a:pathLst>
                <a:path w="1987" h="3863" extrusionOk="0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13;p34">
              <a:extLst>
                <a:ext uri="{FF2B5EF4-FFF2-40B4-BE49-F238E27FC236}">
                  <a16:creationId xmlns:a16="http://schemas.microsoft.com/office/drawing/2014/main" id="{D80020FA-377F-465A-8010-9945500F3039}"/>
                </a:ext>
              </a:extLst>
            </p:cNvPr>
            <p:cNvSpPr/>
            <p:nvPr/>
          </p:nvSpPr>
          <p:spPr>
            <a:xfrm>
              <a:off x="5876375" y="4540750"/>
              <a:ext cx="23725" cy="54675"/>
            </a:xfrm>
            <a:custGeom>
              <a:avLst/>
              <a:gdLst/>
              <a:ahLst/>
              <a:cxnLst/>
              <a:rect l="l" t="t" r="r" b="b"/>
              <a:pathLst>
                <a:path w="949" h="2187" extrusionOk="0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14;p34">
              <a:extLst>
                <a:ext uri="{FF2B5EF4-FFF2-40B4-BE49-F238E27FC236}">
                  <a16:creationId xmlns:a16="http://schemas.microsoft.com/office/drawing/2014/main" id="{E581961C-5702-4B5A-AFB2-B77F7CAB51E9}"/>
                </a:ext>
              </a:extLst>
            </p:cNvPr>
            <p:cNvSpPr/>
            <p:nvPr/>
          </p:nvSpPr>
          <p:spPr>
            <a:xfrm>
              <a:off x="5464100" y="4208075"/>
              <a:ext cx="334850" cy="317675"/>
            </a:xfrm>
            <a:custGeom>
              <a:avLst/>
              <a:gdLst/>
              <a:ahLst/>
              <a:cxnLst/>
              <a:rect l="l" t="t" r="r" b="b"/>
              <a:pathLst>
                <a:path w="13394" h="12707" extrusionOk="0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15;p34">
              <a:extLst>
                <a:ext uri="{FF2B5EF4-FFF2-40B4-BE49-F238E27FC236}">
                  <a16:creationId xmlns:a16="http://schemas.microsoft.com/office/drawing/2014/main" id="{68139BDC-0349-4980-8D7B-019C56B75073}"/>
                </a:ext>
              </a:extLst>
            </p:cNvPr>
            <p:cNvSpPr/>
            <p:nvPr/>
          </p:nvSpPr>
          <p:spPr>
            <a:xfrm>
              <a:off x="5495775" y="4342975"/>
              <a:ext cx="376800" cy="309500"/>
            </a:xfrm>
            <a:custGeom>
              <a:avLst/>
              <a:gdLst/>
              <a:ahLst/>
              <a:cxnLst/>
              <a:rect l="l" t="t" r="r" b="b"/>
              <a:pathLst>
                <a:path w="15072" h="12380" extrusionOk="0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16;p34">
              <a:extLst>
                <a:ext uri="{FF2B5EF4-FFF2-40B4-BE49-F238E27FC236}">
                  <a16:creationId xmlns:a16="http://schemas.microsoft.com/office/drawing/2014/main" id="{CDD37034-95D4-4441-B87A-76E3ED1929F7}"/>
                </a:ext>
              </a:extLst>
            </p:cNvPr>
            <p:cNvSpPr/>
            <p:nvPr/>
          </p:nvSpPr>
          <p:spPr>
            <a:xfrm>
              <a:off x="5582050" y="4477650"/>
              <a:ext cx="376675" cy="310075"/>
            </a:xfrm>
            <a:custGeom>
              <a:avLst/>
              <a:gdLst/>
              <a:ahLst/>
              <a:cxnLst/>
              <a:rect l="l" t="t" r="r" b="b"/>
              <a:pathLst>
                <a:path w="15067" h="12403" extrusionOk="0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197;p38">
            <a:extLst>
              <a:ext uri="{FF2B5EF4-FFF2-40B4-BE49-F238E27FC236}">
                <a16:creationId xmlns:a16="http://schemas.microsoft.com/office/drawing/2014/main" id="{1C12E97C-8252-4FF1-B98C-AF01CB42A5A6}"/>
              </a:ext>
            </a:extLst>
          </p:cNvPr>
          <p:cNvSpPr/>
          <p:nvPr/>
        </p:nvSpPr>
        <p:spPr>
          <a:xfrm rot="5182929" flipH="1">
            <a:off x="866392" y="3931263"/>
            <a:ext cx="911111" cy="876871"/>
          </a:xfrm>
          <a:custGeom>
            <a:avLst/>
            <a:gdLst/>
            <a:ahLst/>
            <a:cxnLst/>
            <a:rect l="l" t="t" r="r" b="b"/>
            <a:pathLst>
              <a:path w="26142" h="30241" extrusionOk="0">
                <a:moveTo>
                  <a:pt x="20452" y="647"/>
                </a:moveTo>
                <a:lnTo>
                  <a:pt x="20452" y="647"/>
                </a:lnTo>
                <a:cubicBezTo>
                  <a:pt x="20499" y="678"/>
                  <a:pt x="20561" y="694"/>
                  <a:pt x="20608" y="725"/>
                </a:cubicBezTo>
                <a:cubicBezTo>
                  <a:pt x="20749" y="804"/>
                  <a:pt x="20890" y="867"/>
                  <a:pt x="21047" y="929"/>
                </a:cubicBezTo>
                <a:cubicBezTo>
                  <a:pt x="21173" y="992"/>
                  <a:pt x="21282" y="1070"/>
                  <a:pt x="21423" y="1102"/>
                </a:cubicBezTo>
                <a:cubicBezTo>
                  <a:pt x="21627" y="1478"/>
                  <a:pt x="21847" y="1854"/>
                  <a:pt x="22050" y="2230"/>
                </a:cubicBezTo>
                <a:cubicBezTo>
                  <a:pt x="21705" y="2026"/>
                  <a:pt x="21345" y="1838"/>
                  <a:pt x="20984" y="1635"/>
                </a:cubicBezTo>
                <a:cubicBezTo>
                  <a:pt x="20828" y="1290"/>
                  <a:pt x="20655" y="929"/>
                  <a:pt x="20452" y="647"/>
                </a:cubicBezTo>
                <a:close/>
                <a:moveTo>
                  <a:pt x="21047" y="1776"/>
                </a:moveTo>
                <a:lnTo>
                  <a:pt x="21047" y="1776"/>
                </a:lnTo>
                <a:cubicBezTo>
                  <a:pt x="21423" y="2011"/>
                  <a:pt x="21800" y="2246"/>
                  <a:pt x="22191" y="2465"/>
                </a:cubicBezTo>
                <a:cubicBezTo>
                  <a:pt x="22411" y="2857"/>
                  <a:pt x="22630" y="3233"/>
                  <a:pt x="22865" y="3625"/>
                </a:cubicBezTo>
                <a:cubicBezTo>
                  <a:pt x="22395" y="3343"/>
                  <a:pt x="21925" y="3077"/>
                  <a:pt x="21470" y="2794"/>
                </a:cubicBezTo>
                <a:cubicBezTo>
                  <a:pt x="21361" y="2591"/>
                  <a:pt x="21220" y="2199"/>
                  <a:pt x="21047" y="1776"/>
                </a:cubicBezTo>
                <a:close/>
                <a:moveTo>
                  <a:pt x="21564" y="3014"/>
                </a:moveTo>
                <a:cubicBezTo>
                  <a:pt x="22019" y="3327"/>
                  <a:pt x="22505" y="3625"/>
                  <a:pt x="23006" y="3892"/>
                </a:cubicBezTo>
                <a:cubicBezTo>
                  <a:pt x="23210" y="4237"/>
                  <a:pt x="23414" y="4581"/>
                  <a:pt x="23602" y="4942"/>
                </a:cubicBezTo>
                <a:cubicBezTo>
                  <a:pt x="23085" y="4660"/>
                  <a:pt x="22552" y="4378"/>
                  <a:pt x="22066" y="4048"/>
                </a:cubicBezTo>
                <a:cubicBezTo>
                  <a:pt x="21894" y="3704"/>
                  <a:pt x="21721" y="3359"/>
                  <a:pt x="21564" y="3014"/>
                </a:cubicBezTo>
                <a:close/>
                <a:moveTo>
                  <a:pt x="22160" y="4268"/>
                </a:moveTo>
                <a:lnTo>
                  <a:pt x="22160" y="4268"/>
                </a:lnTo>
                <a:cubicBezTo>
                  <a:pt x="22646" y="4613"/>
                  <a:pt x="23179" y="4958"/>
                  <a:pt x="23743" y="5193"/>
                </a:cubicBezTo>
                <a:cubicBezTo>
                  <a:pt x="23947" y="5600"/>
                  <a:pt x="24166" y="6008"/>
                  <a:pt x="24370" y="6415"/>
                </a:cubicBezTo>
                <a:cubicBezTo>
                  <a:pt x="23806" y="6055"/>
                  <a:pt x="23242" y="5726"/>
                  <a:pt x="22677" y="5365"/>
                </a:cubicBezTo>
                <a:cubicBezTo>
                  <a:pt x="22505" y="5005"/>
                  <a:pt x="22332" y="4628"/>
                  <a:pt x="22160" y="4268"/>
                </a:cubicBezTo>
                <a:close/>
                <a:moveTo>
                  <a:pt x="22803" y="5632"/>
                </a:moveTo>
                <a:lnTo>
                  <a:pt x="22803" y="5632"/>
                </a:lnTo>
                <a:cubicBezTo>
                  <a:pt x="23351" y="6023"/>
                  <a:pt x="23931" y="6415"/>
                  <a:pt x="24527" y="6729"/>
                </a:cubicBezTo>
                <a:cubicBezTo>
                  <a:pt x="24527" y="6744"/>
                  <a:pt x="24543" y="6760"/>
                  <a:pt x="24543" y="6776"/>
                </a:cubicBezTo>
                <a:cubicBezTo>
                  <a:pt x="24731" y="7136"/>
                  <a:pt x="24887" y="7512"/>
                  <a:pt x="25060" y="7889"/>
                </a:cubicBezTo>
                <a:cubicBezTo>
                  <a:pt x="24433" y="7450"/>
                  <a:pt x="23806" y="7011"/>
                  <a:pt x="23226" y="6525"/>
                </a:cubicBezTo>
                <a:cubicBezTo>
                  <a:pt x="23085" y="6227"/>
                  <a:pt x="22944" y="5929"/>
                  <a:pt x="22803" y="5632"/>
                </a:cubicBezTo>
                <a:close/>
                <a:moveTo>
                  <a:pt x="16674" y="7591"/>
                </a:moveTo>
                <a:cubicBezTo>
                  <a:pt x="16785" y="7602"/>
                  <a:pt x="16904" y="7613"/>
                  <a:pt x="17019" y="7613"/>
                </a:cubicBezTo>
                <a:cubicBezTo>
                  <a:pt x="17067" y="7613"/>
                  <a:pt x="17114" y="7611"/>
                  <a:pt x="17160" y="7607"/>
                </a:cubicBezTo>
                <a:lnTo>
                  <a:pt x="17160" y="7607"/>
                </a:lnTo>
                <a:cubicBezTo>
                  <a:pt x="17082" y="7748"/>
                  <a:pt x="17082" y="7920"/>
                  <a:pt x="17113" y="8077"/>
                </a:cubicBezTo>
                <a:cubicBezTo>
                  <a:pt x="17097" y="8092"/>
                  <a:pt x="17097" y="8108"/>
                  <a:pt x="17097" y="8124"/>
                </a:cubicBezTo>
                <a:cubicBezTo>
                  <a:pt x="16956" y="7951"/>
                  <a:pt x="16815" y="7763"/>
                  <a:pt x="16674" y="7591"/>
                </a:cubicBezTo>
                <a:close/>
                <a:moveTo>
                  <a:pt x="15859" y="7465"/>
                </a:moveTo>
                <a:cubicBezTo>
                  <a:pt x="16047" y="7497"/>
                  <a:pt x="16266" y="7544"/>
                  <a:pt x="16470" y="7575"/>
                </a:cubicBezTo>
                <a:cubicBezTo>
                  <a:pt x="16643" y="7842"/>
                  <a:pt x="16831" y="8092"/>
                  <a:pt x="17035" y="8343"/>
                </a:cubicBezTo>
                <a:cubicBezTo>
                  <a:pt x="16940" y="8328"/>
                  <a:pt x="16846" y="8328"/>
                  <a:pt x="16737" y="8312"/>
                </a:cubicBezTo>
                <a:cubicBezTo>
                  <a:pt x="16611" y="8186"/>
                  <a:pt x="16470" y="8061"/>
                  <a:pt x="16329" y="7936"/>
                </a:cubicBezTo>
                <a:cubicBezTo>
                  <a:pt x="16219" y="7810"/>
                  <a:pt x="16094" y="7701"/>
                  <a:pt x="15969" y="7575"/>
                </a:cubicBezTo>
                <a:cubicBezTo>
                  <a:pt x="15922" y="7544"/>
                  <a:pt x="15890" y="7497"/>
                  <a:pt x="15843" y="7465"/>
                </a:cubicBezTo>
                <a:close/>
                <a:moveTo>
                  <a:pt x="14824" y="7293"/>
                </a:moveTo>
                <a:cubicBezTo>
                  <a:pt x="15091" y="7356"/>
                  <a:pt x="15373" y="7387"/>
                  <a:pt x="15639" y="7434"/>
                </a:cubicBezTo>
                <a:cubicBezTo>
                  <a:pt x="15812" y="7654"/>
                  <a:pt x="16031" y="7842"/>
                  <a:pt x="16219" y="8045"/>
                </a:cubicBezTo>
                <a:cubicBezTo>
                  <a:pt x="16313" y="8139"/>
                  <a:pt x="16408" y="8233"/>
                  <a:pt x="16486" y="8312"/>
                </a:cubicBezTo>
                <a:lnTo>
                  <a:pt x="16455" y="8312"/>
                </a:lnTo>
                <a:cubicBezTo>
                  <a:pt x="16235" y="8312"/>
                  <a:pt x="16000" y="8328"/>
                  <a:pt x="15781" y="8359"/>
                </a:cubicBezTo>
                <a:cubicBezTo>
                  <a:pt x="15624" y="8061"/>
                  <a:pt x="15342" y="7810"/>
                  <a:pt x="15107" y="7575"/>
                </a:cubicBezTo>
                <a:cubicBezTo>
                  <a:pt x="15013" y="7481"/>
                  <a:pt x="14918" y="7387"/>
                  <a:pt x="14824" y="7293"/>
                </a:cubicBezTo>
                <a:close/>
                <a:moveTo>
                  <a:pt x="20279" y="7748"/>
                </a:moveTo>
                <a:cubicBezTo>
                  <a:pt x="20483" y="7795"/>
                  <a:pt x="20702" y="7810"/>
                  <a:pt x="20922" y="7842"/>
                </a:cubicBezTo>
                <a:cubicBezTo>
                  <a:pt x="21204" y="8171"/>
                  <a:pt x="21486" y="8516"/>
                  <a:pt x="21784" y="8829"/>
                </a:cubicBezTo>
                <a:lnTo>
                  <a:pt x="21204" y="8829"/>
                </a:lnTo>
                <a:cubicBezTo>
                  <a:pt x="21164" y="8769"/>
                  <a:pt x="21085" y="8741"/>
                  <a:pt x="21009" y="8741"/>
                </a:cubicBezTo>
                <a:cubicBezTo>
                  <a:pt x="20966" y="8741"/>
                  <a:pt x="20924" y="8750"/>
                  <a:pt x="20890" y="8766"/>
                </a:cubicBezTo>
                <a:cubicBezTo>
                  <a:pt x="20687" y="8531"/>
                  <a:pt x="20467" y="8281"/>
                  <a:pt x="20263" y="8045"/>
                </a:cubicBezTo>
                <a:cubicBezTo>
                  <a:pt x="20263" y="7951"/>
                  <a:pt x="20263" y="7857"/>
                  <a:pt x="20279" y="7748"/>
                </a:cubicBezTo>
                <a:close/>
                <a:moveTo>
                  <a:pt x="21110" y="7857"/>
                </a:moveTo>
                <a:lnTo>
                  <a:pt x="21110" y="7857"/>
                </a:lnTo>
                <a:cubicBezTo>
                  <a:pt x="21329" y="7873"/>
                  <a:pt x="21549" y="7873"/>
                  <a:pt x="21784" y="7889"/>
                </a:cubicBezTo>
                <a:cubicBezTo>
                  <a:pt x="21768" y="7904"/>
                  <a:pt x="21768" y="7920"/>
                  <a:pt x="21768" y="7936"/>
                </a:cubicBezTo>
                <a:cubicBezTo>
                  <a:pt x="22050" y="8233"/>
                  <a:pt x="22317" y="8547"/>
                  <a:pt x="22599" y="8845"/>
                </a:cubicBezTo>
                <a:cubicBezTo>
                  <a:pt x="22411" y="8845"/>
                  <a:pt x="22207" y="8829"/>
                  <a:pt x="22019" y="8829"/>
                </a:cubicBezTo>
                <a:cubicBezTo>
                  <a:pt x="21737" y="8500"/>
                  <a:pt x="21408" y="8171"/>
                  <a:pt x="21110" y="7857"/>
                </a:cubicBezTo>
                <a:close/>
                <a:moveTo>
                  <a:pt x="23304" y="6682"/>
                </a:moveTo>
                <a:lnTo>
                  <a:pt x="23304" y="6682"/>
                </a:lnTo>
                <a:cubicBezTo>
                  <a:pt x="23900" y="7215"/>
                  <a:pt x="24511" y="7716"/>
                  <a:pt x="25185" y="8155"/>
                </a:cubicBezTo>
                <a:lnTo>
                  <a:pt x="25185" y="8171"/>
                </a:lnTo>
                <a:cubicBezTo>
                  <a:pt x="25358" y="8547"/>
                  <a:pt x="25593" y="8719"/>
                  <a:pt x="25091" y="8845"/>
                </a:cubicBezTo>
                <a:cubicBezTo>
                  <a:pt x="24887" y="8704"/>
                  <a:pt x="24668" y="8563"/>
                  <a:pt x="24464" y="8422"/>
                </a:cubicBezTo>
                <a:cubicBezTo>
                  <a:pt x="24229" y="8249"/>
                  <a:pt x="23994" y="8061"/>
                  <a:pt x="23759" y="7873"/>
                </a:cubicBezTo>
                <a:cubicBezTo>
                  <a:pt x="23837" y="7779"/>
                  <a:pt x="23790" y="7607"/>
                  <a:pt x="23680" y="7528"/>
                </a:cubicBezTo>
                <a:cubicBezTo>
                  <a:pt x="23680" y="7497"/>
                  <a:pt x="23665" y="7465"/>
                  <a:pt x="23649" y="7418"/>
                </a:cubicBezTo>
                <a:cubicBezTo>
                  <a:pt x="23539" y="7183"/>
                  <a:pt x="23414" y="6933"/>
                  <a:pt x="23304" y="6682"/>
                </a:cubicBezTo>
                <a:close/>
                <a:moveTo>
                  <a:pt x="21831" y="7889"/>
                </a:moveTo>
                <a:cubicBezTo>
                  <a:pt x="21862" y="7889"/>
                  <a:pt x="21894" y="7889"/>
                  <a:pt x="21925" y="7904"/>
                </a:cubicBezTo>
                <a:cubicBezTo>
                  <a:pt x="22254" y="7920"/>
                  <a:pt x="22583" y="7951"/>
                  <a:pt x="22928" y="7967"/>
                </a:cubicBezTo>
                <a:cubicBezTo>
                  <a:pt x="23147" y="8281"/>
                  <a:pt x="23367" y="8578"/>
                  <a:pt x="23602" y="8860"/>
                </a:cubicBezTo>
                <a:cubicBezTo>
                  <a:pt x="23320" y="8860"/>
                  <a:pt x="23053" y="8860"/>
                  <a:pt x="22771" y="8845"/>
                </a:cubicBezTo>
                <a:cubicBezTo>
                  <a:pt x="22474" y="8516"/>
                  <a:pt x="22144" y="8202"/>
                  <a:pt x="21831" y="7889"/>
                </a:cubicBezTo>
                <a:close/>
                <a:moveTo>
                  <a:pt x="23665" y="7951"/>
                </a:moveTo>
                <a:cubicBezTo>
                  <a:pt x="24025" y="8281"/>
                  <a:pt x="24401" y="8610"/>
                  <a:pt x="24793" y="8892"/>
                </a:cubicBezTo>
                <a:cubicBezTo>
                  <a:pt x="24621" y="8892"/>
                  <a:pt x="24433" y="8876"/>
                  <a:pt x="24276" y="8876"/>
                </a:cubicBezTo>
                <a:lnTo>
                  <a:pt x="23806" y="8876"/>
                </a:lnTo>
                <a:cubicBezTo>
                  <a:pt x="23586" y="8563"/>
                  <a:pt x="23336" y="8265"/>
                  <a:pt x="23085" y="7983"/>
                </a:cubicBezTo>
                <a:cubicBezTo>
                  <a:pt x="23257" y="7983"/>
                  <a:pt x="23430" y="7983"/>
                  <a:pt x="23586" y="7967"/>
                </a:cubicBezTo>
                <a:cubicBezTo>
                  <a:pt x="23618" y="7967"/>
                  <a:pt x="23649" y="7967"/>
                  <a:pt x="23665" y="7951"/>
                </a:cubicBezTo>
                <a:close/>
                <a:moveTo>
                  <a:pt x="20248" y="8233"/>
                </a:moveTo>
                <a:cubicBezTo>
                  <a:pt x="20420" y="8453"/>
                  <a:pt x="20577" y="8688"/>
                  <a:pt x="20765" y="8892"/>
                </a:cubicBezTo>
                <a:cubicBezTo>
                  <a:pt x="20749" y="8923"/>
                  <a:pt x="20734" y="8970"/>
                  <a:pt x="20749" y="9017"/>
                </a:cubicBezTo>
                <a:cubicBezTo>
                  <a:pt x="20749" y="9205"/>
                  <a:pt x="20749" y="9378"/>
                  <a:pt x="20749" y="9550"/>
                </a:cubicBezTo>
                <a:cubicBezTo>
                  <a:pt x="20546" y="9440"/>
                  <a:pt x="20357" y="9299"/>
                  <a:pt x="20169" y="9158"/>
                </a:cubicBezTo>
                <a:cubicBezTo>
                  <a:pt x="20201" y="8845"/>
                  <a:pt x="20232" y="8547"/>
                  <a:pt x="20248" y="8233"/>
                </a:cubicBezTo>
                <a:close/>
                <a:moveTo>
                  <a:pt x="20154" y="9284"/>
                </a:moveTo>
                <a:cubicBezTo>
                  <a:pt x="20342" y="9440"/>
                  <a:pt x="20530" y="9581"/>
                  <a:pt x="20749" y="9707"/>
                </a:cubicBezTo>
                <a:cubicBezTo>
                  <a:pt x="20734" y="10005"/>
                  <a:pt x="20687" y="10302"/>
                  <a:pt x="20640" y="10600"/>
                </a:cubicBezTo>
                <a:cubicBezTo>
                  <a:pt x="20420" y="10522"/>
                  <a:pt x="20201" y="10444"/>
                  <a:pt x="19981" y="10381"/>
                </a:cubicBezTo>
                <a:cubicBezTo>
                  <a:pt x="20060" y="10020"/>
                  <a:pt x="20107" y="9660"/>
                  <a:pt x="20154" y="9284"/>
                </a:cubicBezTo>
                <a:close/>
                <a:moveTo>
                  <a:pt x="19966" y="10506"/>
                </a:moveTo>
                <a:cubicBezTo>
                  <a:pt x="20185" y="10585"/>
                  <a:pt x="20404" y="10679"/>
                  <a:pt x="20624" y="10741"/>
                </a:cubicBezTo>
                <a:cubicBezTo>
                  <a:pt x="20561" y="11055"/>
                  <a:pt x="20499" y="11353"/>
                  <a:pt x="20436" y="11650"/>
                </a:cubicBezTo>
                <a:cubicBezTo>
                  <a:pt x="20201" y="11588"/>
                  <a:pt x="19981" y="11541"/>
                  <a:pt x="19762" y="11462"/>
                </a:cubicBezTo>
                <a:cubicBezTo>
                  <a:pt x="19840" y="11149"/>
                  <a:pt x="19903" y="10835"/>
                  <a:pt x="19966" y="10506"/>
                </a:cubicBezTo>
                <a:close/>
                <a:moveTo>
                  <a:pt x="19746" y="11572"/>
                </a:moveTo>
                <a:cubicBezTo>
                  <a:pt x="19966" y="11650"/>
                  <a:pt x="20185" y="11713"/>
                  <a:pt x="20404" y="11760"/>
                </a:cubicBezTo>
                <a:cubicBezTo>
                  <a:pt x="20357" y="12011"/>
                  <a:pt x="20295" y="12262"/>
                  <a:pt x="20248" y="12513"/>
                </a:cubicBezTo>
                <a:lnTo>
                  <a:pt x="20216" y="12607"/>
                </a:lnTo>
                <a:cubicBezTo>
                  <a:pt x="19981" y="12560"/>
                  <a:pt x="19746" y="12513"/>
                  <a:pt x="19511" y="12481"/>
                </a:cubicBezTo>
                <a:cubicBezTo>
                  <a:pt x="19589" y="12183"/>
                  <a:pt x="19668" y="11870"/>
                  <a:pt x="19746" y="11572"/>
                </a:cubicBezTo>
                <a:close/>
                <a:moveTo>
                  <a:pt x="19464" y="12622"/>
                </a:moveTo>
                <a:cubicBezTo>
                  <a:pt x="19699" y="12669"/>
                  <a:pt x="19950" y="12701"/>
                  <a:pt x="20201" y="12748"/>
                </a:cubicBezTo>
                <a:cubicBezTo>
                  <a:pt x="20091" y="13218"/>
                  <a:pt x="19997" y="13688"/>
                  <a:pt x="19903" y="14158"/>
                </a:cubicBezTo>
                <a:cubicBezTo>
                  <a:pt x="19605" y="14111"/>
                  <a:pt x="19323" y="14033"/>
                  <a:pt x="19041" y="13908"/>
                </a:cubicBezTo>
                <a:cubicBezTo>
                  <a:pt x="19198" y="13484"/>
                  <a:pt x="19339" y="13061"/>
                  <a:pt x="19464" y="12622"/>
                </a:cubicBezTo>
                <a:close/>
                <a:moveTo>
                  <a:pt x="19009" y="14002"/>
                </a:moveTo>
                <a:cubicBezTo>
                  <a:pt x="19292" y="14127"/>
                  <a:pt x="19574" y="14237"/>
                  <a:pt x="19872" y="14284"/>
                </a:cubicBezTo>
                <a:cubicBezTo>
                  <a:pt x="19778" y="14691"/>
                  <a:pt x="19683" y="15099"/>
                  <a:pt x="19574" y="15506"/>
                </a:cubicBezTo>
                <a:cubicBezTo>
                  <a:pt x="19213" y="15475"/>
                  <a:pt x="18868" y="15397"/>
                  <a:pt x="18524" y="15287"/>
                </a:cubicBezTo>
                <a:lnTo>
                  <a:pt x="18508" y="15287"/>
                </a:lnTo>
                <a:cubicBezTo>
                  <a:pt x="18696" y="14864"/>
                  <a:pt x="18853" y="14441"/>
                  <a:pt x="19009" y="14002"/>
                </a:cubicBezTo>
                <a:close/>
                <a:moveTo>
                  <a:pt x="18477" y="15381"/>
                </a:moveTo>
                <a:cubicBezTo>
                  <a:pt x="18477" y="15381"/>
                  <a:pt x="18477" y="15397"/>
                  <a:pt x="18492" y="15397"/>
                </a:cubicBezTo>
                <a:cubicBezTo>
                  <a:pt x="18837" y="15522"/>
                  <a:pt x="19182" y="15600"/>
                  <a:pt x="19542" y="15632"/>
                </a:cubicBezTo>
                <a:cubicBezTo>
                  <a:pt x="19495" y="15773"/>
                  <a:pt x="19464" y="15914"/>
                  <a:pt x="19417" y="16055"/>
                </a:cubicBezTo>
                <a:cubicBezTo>
                  <a:pt x="19370" y="16196"/>
                  <a:pt x="19323" y="16321"/>
                  <a:pt x="19276" y="16463"/>
                </a:cubicBezTo>
                <a:cubicBezTo>
                  <a:pt x="18868" y="16384"/>
                  <a:pt x="18477" y="16321"/>
                  <a:pt x="18085" y="16227"/>
                </a:cubicBezTo>
                <a:cubicBezTo>
                  <a:pt x="18226" y="15945"/>
                  <a:pt x="18351" y="15663"/>
                  <a:pt x="18477" y="15381"/>
                </a:cubicBezTo>
                <a:close/>
                <a:moveTo>
                  <a:pt x="18053" y="16306"/>
                </a:moveTo>
                <a:cubicBezTo>
                  <a:pt x="18430" y="16415"/>
                  <a:pt x="18837" y="16510"/>
                  <a:pt x="19229" y="16557"/>
                </a:cubicBezTo>
                <a:cubicBezTo>
                  <a:pt x="19104" y="16917"/>
                  <a:pt x="18947" y="17293"/>
                  <a:pt x="18790" y="17638"/>
                </a:cubicBezTo>
                <a:cubicBezTo>
                  <a:pt x="18398" y="17481"/>
                  <a:pt x="17975" y="17356"/>
                  <a:pt x="17552" y="17278"/>
                </a:cubicBezTo>
                <a:cubicBezTo>
                  <a:pt x="17724" y="16964"/>
                  <a:pt x="17897" y="16635"/>
                  <a:pt x="18053" y="16306"/>
                </a:cubicBezTo>
                <a:close/>
                <a:moveTo>
                  <a:pt x="17505" y="17372"/>
                </a:moveTo>
                <a:cubicBezTo>
                  <a:pt x="17928" y="17466"/>
                  <a:pt x="18335" y="17607"/>
                  <a:pt x="18743" y="17748"/>
                </a:cubicBezTo>
                <a:cubicBezTo>
                  <a:pt x="18649" y="17967"/>
                  <a:pt x="18539" y="18171"/>
                  <a:pt x="18430" y="18375"/>
                </a:cubicBezTo>
                <a:cubicBezTo>
                  <a:pt x="17991" y="18281"/>
                  <a:pt x="17536" y="18187"/>
                  <a:pt x="17097" y="18108"/>
                </a:cubicBezTo>
                <a:cubicBezTo>
                  <a:pt x="17238" y="17873"/>
                  <a:pt x="17379" y="17622"/>
                  <a:pt x="17505" y="17372"/>
                </a:cubicBezTo>
                <a:close/>
                <a:moveTo>
                  <a:pt x="17050" y="18187"/>
                </a:moveTo>
                <a:cubicBezTo>
                  <a:pt x="17489" y="18296"/>
                  <a:pt x="17928" y="18390"/>
                  <a:pt x="18383" y="18484"/>
                </a:cubicBezTo>
                <a:cubicBezTo>
                  <a:pt x="18194" y="18829"/>
                  <a:pt x="17991" y="19174"/>
                  <a:pt x="17787" y="19519"/>
                </a:cubicBezTo>
                <a:cubicBezTo>
                  <a:pt x="17536" y="19456"/>
                  <a:pt x="17285" y="19378"/>
                  <a:pt x="17050" y="19315"/>
                </a:cubicBezTo>
                <a:cubicBezTo>
                  <a:pt x="16893" y="19268"/>
                  <a:pt x="16658" y="19174"/>
                  <a:pt x="16470" y="19143"/>
                </a:cubicBezTo>
                <a:cubicBezTo>
                  <a:pt x="16674" y="18829"/>
                  <a:pt x="16862" y="18516"/>
                  <a:pt x="17050" y="18187"/>
                </a:cubicBezTo>
                <a:close/>
                <a:moveTo>
                  <a:pt x="16408" y="19237"/>
                </a:moveTo>
                <a:cubicBezTo>
                  <a:pt x="16549" y="19268"/>
                  <a:pt x="16721" y="19347"/>
                  <a:pt x="16831" y="19378"/>
                </a:cubicBezTo>
                <a:cubicBezTo>
                  <a:pt x="16987" y="19425"/>
                  <a:pt x="17160" y="19472"/>
                  <a:pt x="17317" y="19519"/>
                </a:cubicBezTo>
                <a:cubicBezTo>
                  <a:pt x="17442" y="19566"/>
                  <a:pt x="17583" y="19613"/>
                  <a:pt x="17709" y="19644"/>
                </a:cubicBezTo>
                <a:cubicBezTo>
                  <a:pt x="17567" y="19880"/>
                  <a:pt x="17426" y="20099"/>
                  <a:pt x="17270" y="20334"/>
                </a:cubicBezTo>
                <a:cubicBezTo>
                  <a:pt x="16815" y="20209"/>
                  <a:pt x="16345" y="20115"/>
                  <a:pt x="15890" y="20005"/>
                </a:cubicBezTo>
                <a:cubicBezTo>
                  <a:pt x="16063" y="19754"/>
                  <a:pt x="16235" y="19503"/>
                  <a:pt x="16408" y="19237"/>
                </a:cubicBezTo>
                <a:close/>
                <a:moveTo>
                  <a:pt x="15828" y="20099"/>
                </a:moveTo>
                <a:cubicBezTo>
                  <a:pt x="16282" y="20224"/>
                  <a:pt x="16721" y="20350"/>
                  <a:pt x="17176" y="20459"/>
                </a:cubicBezTo>
                <a:cubicBezTo>
                  <a:pt x="17019" y="20695"/>
                  <a:pt x="16862" y="20914"/>
                  <a:pt x="16690" y="21149"/>
                </a:cubicBezTo>
                <a:cubicBezTo>
                  <a:pt x="16204" y="21086"/>
                  <a:pt x="15734" y="21008"/>
                  <a:pt x="15263" y="20867"/>
                </a:cubicBezTo>
                <a:cubicBezTo>
                  <a:pt x="15451" y="20616"/>
                  <a:pt x="15639" y="20365"/>
                  <a:pt x="15828" y="20099"/>
                </a:cubicBezTo>
                <a:close/>
                <a:moveTo>
                  <a:pt x="15169" y="20977"/>
                </a:moveTo>
                <a:cubicBezTo>
                  <a:pt x="15624" y="21133"/>
                  <a:pt x="16110" y="21259"/>
                  <a:pt x="16580" y="21290"/>
                </a:cubicBezTo>
                <a:cubicBezTo>
                  <a:pt x="16486" y="21416"/>
                  <a:pt x="16376" y="21557"/>
                  <a:pt x="16266" y="21682"/>
                </a:cubicBezTo>
                <a:cubicBezTo>
                  <a:pt x="16188" y="21792"/>
                  <a:pt x="16094" y="21901"/>
                  <a:pt x="16016" y="22011"/>
                </a:cubicBezTo>
                <a:cubicBezTo>
                  <a:pt x="15545" y="21886"/>
                  <a:pt x="15060" y="21776"/>
                  <a:pt x="14589" y="21698"/>
                </a:cubicBezTo>
                <a:cubicBezTo>
                  <a:pt x="14621" y="21651"/>
                  <a:pt x="14652" y="21619"/>
                  <a:pt x="14699" y="21572"/>
                </a:cubicBezTo>
                <a:cubicBezTo>
                  <a:pt x="14856" y="21384"/>
                  <a:pt x="15013" y="21180"/>
                  <a:pt x="15169" y="20977"/>
                </a:cubicBezTo>
                <a:close/>
                <a:moveTo>
                  <a:pt x="14558" y="21807"/>
                </a:moveTo>
                <a:cubicBezTo>
                  <a:pt x="14997" y="21933"/>
                  <a:pt x="15451" y="22043"/>
                  <a:pt x="15906" y="22137"/>
                </a:cubicBezTo>
                <a:cubicBezTo>
                  <a:pt x="15718" y="22356"/>
                  <a:pt x="15530" y="22591"/>
                  <a:pt x="15326" y="22811"/>
                </a:cubicBezTo>
                <a:cubicBezTo>
                  <a:pt x="14871" y="22670"/>
                  <a:pt x="14401" y="22560"/>
                  <a:pt x="13931" y="22450"/>
                </a:cubicBezTo>
                <a:cubicBezTo>
                  <a:pt x="14119" y="22246"/>
                  <a:pt x="14307" y="22027"/>
                  <a:pt x="14495" y="21807"/>
                </a:cubicBezTo>
                <a:lnTo>
                  <a:pt x="14511" y="21823"/>
                </a:lnTo>
                <a:cubicBezTo>
                  <a:pt x="14516" y="21828"/>
                  <a:pt x="14520" y="21830"/>
                  <a:pt x="14525" y="21830"/>
                </a:cubicBezTo>
                <a:cubicBezTo>
                  <a:pt x="14536" y="21830"/>
                  <a:pt x="14547" y="21819"/>
                  <a:pt x="14558" y="21807"/>
                </a:cubicBezTo>
                <a:close/>
                <a:moveTo>
                  <a:pt x="13868" y="22528"/>
                </a:moveTo>
                <a:cubicBezTo>
                  <a:pt x="14307" y="22670"/>
                  <a:pt x="14777" y="22811"/>
                  <a:pt x="15232" y="22920"/>
                </a:cubicBezTo>
                <a:cubicBezTo>
                  <a:pt x="14950" y="23234"/>
                  <a:pt x="14683" y="23532"/>
                  <a:pt x="14386" y="23829"/>
                </a:cubicBezTo>
                <a:cubicBezTo>
                  <a:pt x="13931" y="23673"/>
                  <a:pt x="13445" y="23547"/>
                  <a:pt x="12959" y="23453"/>
                </a:cubicBezTo>
                <a:cubicBezTo>
                  <a:pt x="13273" y="23155"/>
                  <a:pt x="13570" y="22842"/>
                  <a:pt x="13868" y="22528"/>
                </a:cubicBezTo>
                <a:close/>
                <a:moveTo>
                  <a:pt x="12834" y="23579"/>
                </a:moveTo>
                <a:cubicBezTo>
                  <a:pt x="13304" y="23704"/>
                  <a:pt x="13790" y="23845"/>
                  <a:pt x="14260" y="23971"/>
                </a:cubicBezTo>
                <a:cubicBezTo>
                  <a:pt x="14041" y="24206"/>
                  <a:pt x="13806" y="24425"/>
                  <a:pt x="13586" y="24644"/>
                </a:cubicBezTo>
                <a:cubicBezTo>
                  <a:pt x="13100" y="24472"/>
                  <a:pt x="12599" y="24347"/>
                  <a:pt x="12081" y="24284"/>
                </a:cubicBezTo>
                <a:cubicBezTo>
                  <a:pt x="12332" y="24065"/>
                  <a:pt x="12583" y="23829"/>
                  <a:pt x="12834" y="23579"/>
                </a:cubicBezTo>
                <a:close/>
                <a:moveTo>
                  <a:pt x="11925" y="24425"/>
                </a:moveTo>
                <a:cubicBezTo>
                  <a:pt x="12442" y="24503"/>
                  <a:pt x="12944" y="24629"/>
                  <a:pt x="13461" y="24770"/>
                </a:cubicBezTo>
                <a:cubicBezTo>
                  <a:pt x="13226" y="24989"/>
                  <a:pt x="12991" y="25209"/>
                  <a:pt x="12755" y="25428"/>
                </a:cubicBezTo>
                <a:cubicBezTo>
                  <a:pt x="12254" y="25271"/>
                  <a:pt x="11737" y="25130"/>
                  <a:pt x="11204" y="25021"/>
                </a:cubicBezTo>
                <a:cubicBezTo>
                  <a:pt x="11454" y="24833"/>
                  <a:pt x="11690" y="24629"/>
                  <a:pt x="11925" y="24425"/>
                </a:cubicBezTo>
                <a:close/>
                <a:moveTo>
                  <a:pt x="11047" y="25162"/>
                </a:moveTo>
                <a:cubicBezTo>
                  <a:pt x="11564" y="25318"/>
                  <a:pt x="12081" y="25460"/>
                  <a:pt x="12599" y="25569"/>
                </a:cubicBezTo>
                <a:cubicBezTo>
                  <a:pt x="12379" y="25773"/>
                  <a:pt x="12144" y="25961"/>
                  <a:pt x="11925" y="26165"/>
                </a:cubicBezTo>
                <a:cubicBezTo>
                  <a:pt x="11392" y="26024"/>
                  <a:pt x="10859" y="25883"/>
                  <a:pt x="10326" y="25710"/>
                </a:cubicBezTo>
                <a:cubicBezTo>
                  <a:pt x="10577" y="25538"/>
                  <a:pt x="10812" y="25350"/>
                  <a:pt x="11047" y="25162"/>
                </a:cubicBezTo>
                <a:close/>
                <a:moveTo>
                  <a:pt x="10185" y="25820"/>
                </a:moveTo>
                <a:cubicBezTo>
                  <a:pt x="10702" y="26008"/>
                  <a:pt x="11219" y="26181"/>
                  <a:pt x="11752" y="26290"/>
                </a:cubicBezTo>
                <a:cubicBezTo>
                  <a:pt x="11674" y="26369"/>
                  <a:pt x="11596" y="26431"/>
                  <a:pt x="11517" y="26494"/>
                </a:cubicBezTo>
                <a:cubicBezTo>
                  <a:pt x="11407" y="26588"/>
                  <a:pt x="11298" y="26666"/>
                  <a:pt x="11188" y="26745"/>
                </a:cubicBezTo>
                <a:cubicBezTo>
                  <a:pt x="10922" y="26666"/>
                  <a:pt x="10655" y="26588"/>
                  <a:pt x="10389" y="26510"/>
                </a:cubicBezTo>
                <a:cubicBezTo>
                  <a:pt x="10216" y="26463"/>
                  <a:pt x="10044" y="26416"/>
                  <a:pt x="9871" y="26369"/>
                </a:cubicBezTo>
                <a:cubicBezTo>
                  <a:pt x="9793" y="26353"/>
                  <a:pt x="9715" y="26322"/>
                  <a:pt x="9636" y="26306"/>
                </a:cubicBezTo>
                <a:cubicBezTo>
                  <a:pt x="9621" y="26306"/>
                  <a:pt x="9574" y="26290"/>
                  <a:pt x="9527" y="26290"/>
                </a:cubicBezTo>
                <a:cubicBezTo>
                  <a:pt x="9746" y="26134"/>
                  <a:pt x="9965" y="25977"/>
                  <a:pt x="10185" y="25820"/>
                </a:cubicBezTo>
                <a:close/>
                <a:moveTo>
                  <a:pt x="9417" y="26369"/>
                </a:moveTo>
                <a:cubicBezTo>
                  <a:pt x="9668" y="26447"/>
                  <a:pt x="9934" y="26525"/>
                  <a:pt x="10201" y="26604"/>
                </a:cubicBezTo>
                <a:cubicBezTo>
                  <a:pt x="10483" y="26682"/>
                  <a:pt x="10765" y="26776"/>
                  <a:pt x="11063" y="26855"/>
                </a:cubicBezTo>
                <a:cubicBezTo>
                  <a:pt x="10843" y="27011"/>
                  <a:pt x="10639" y="27152"/>
                  <a:pt x="10420" y="27309"/>
                </a:cubicBezTo>
                <a:cubicBezTo>
                  <a:pt x="9840" y="27168"/>
                  <a:pt x="9260" y="27011"/>
                  <a:pt x="8680" y="26839"/>
                </a:cubicBezTo>
                <a:cubicBezTo>
                  <a:pt x="8837" y="26745"/>
                  <a:pt x="9009" y="26635"/>
                  <a:pt x="9166" y="26541"/>
                </a:cubicBezTo>
                <a:cubicBezTo>
                  <a:pt x="9244" y="26478"/>
                  <a:pt x="9338" y="26416"/>
                  <a:pt x="9417" y="26369"/>
                </a:cubicBezTo>
                <a:close/>
                <a:moveTo>
                  <a:pt x="8523" y="26933"/>
                </a:moveTo>
                <a:cubicBezTo>
                  <a:pt x="9041" y="27168"/>
                  <a:pt x="9621" y="27340"/>
                  <a:pt x="10185" y="27466"/>
                </a:cubicBezTo>
                <a:cubicBezTo>
                  <a:pt x="9934" y="27623"/>
                  <a:pt x="9668" y="27795"/>
                  <a:pt x="9401" y="27952"/>
                </a:cubicBezTo>
                <a:cubicBezTo>
                  <a:pt x="8837" y="27764"/>
                  <a:pt x="8257" y="27607"/>
                  <a:pt x="7693" y="27435"/>
                </a:cubicBezTo>
                <a:cubicBezTo>
                  <a:pt x="7975" y="27278"/>
                  <a:pt x="8257" y="27105"/>
                  <a:pt x="8523" y="26933"/>
                </a:cubicBezTo>
                <a:close/>
                <a:moveTo>
                  <a:pt x="7520" y="27529"/>
                </a:moveTo>
                <a:cubicBezTo>
                  <a:pt x="8069" y="27732"/>
                  <a:pt x="8633" y="27952"/>
                  <a:pt x="9197" y="28077"/>
                </a:cubicBezTo>
                <a:cubicBezTo>
                  <a:pt x="8853" y="28265"/>
                  <a:pt x="8523" y="28453"/>
                  <a:pt x="8179" y="28626"/>
                </a:cubicBezTo>
                <a:cubicBezTo>
                  <a:pt x="7912" y="28547"/>
                  <a:pt x="7646" y="28485"/>
                  <a:pt x="7395" y="28391"/>
                </a:cubicBezTo>
                <a:cubicBezTo>
                  <a:pt x="7081" y="28297"/>
                  <a:pt x="6799" y="28187"/>
                  <a:pt x="6501" y="28077"/>
                </a:cubicBezTo>
                <a:cubicBezTo>
                  <a:pt x="6846" y="27905"/>
                  <a:pt x="7191" y="27717"/>
                  <a:pt x="7520" y="27529"/>
                </a:cubicBezTo>
                <a:close/>
                <a:moveTo>
                  <a:pt x="19639" y="650"/>
                </a:moveTo>
                <a:cubicBezTo>
                  <a:pt x="19675" y="650"/>
                  <a:pt x="19711" y="686"/>
                  <a:pt x="19746" y="757"/>
                </a:cubicBezTo>
                <a:cubicBezTo>
                  <a:pt x="19950" y="929"/>
                  <a:pt x="20091" y="1133"/>
                  <a:pt x="20185" y="1384"/>
                </a:cubicBezTo>
                <a:cubicBezTo>
                  <a:pt x="20326" y="1635"/>
                  <a:pt x="20436" y="1901"/>
                  <a:pt x="20561" y="2152"/>
                </a:cubicBezTo>
                <a:cubicBezTo>
                  <a:pt x="20843" y="2747"/>
                  <a:pt x="21126" y="3327"/>
                  <a:pt x="21392" y="3923"/>
                </a:cubicBezTo>
                <a:cubicBezTo>
                  <a:pt x="21941" y="5083"/>
                  <a:pt x="22489" y="6243"/>
                  <a:pt x="23038" y="7403"/>
                </a:cubicBezTo>
                <a:cubicBezTo>
                  <a:pt x="22630" y="7356"/>
                  <a:pt x="22191" y="7356"/>
                  <a:pt x="21784" y="7340"/>
                </a:cubicBezTo>
                <a:cubicBezTo>
                  <a:pt x="21467" y="7321"/>
                  <a:pt x="21138" y="7297"/>
                  <a:pt x="20815" y="7297"/>
                </a:cubicBezTo>
                <a:cubicBezTo>
                  <a:pt x="20596" y="7297"/>
                  <a:pt x="20379" y="7308"/>
                  <a:pt x="20169" y="7340"/>
                </a:cubicBezTo>
                <a:cubicBezTo>
                  <a:pt x="20140" y="7327"/>
                  <a:pt x="20107" y="7320"/>
                  <a:pt x="20073" y="7320"/>
                </a:cubicBezTo>
                <a:cubicBezTo>
                  <a:pt x="19984" y="7320"/>
                  <a:pt x="19894" y="7371"/>
                  <a:pt x="19872" y="7497"/>
                </a:cubicBezTo>
                <a:cubicBezTo>
                  <a:pt x="19872" y="7528"/>
                  <a:pt x="19872" y="7575"/>
                  <a:pt x="19856" y="7607"/>
                </a:cubicBezTo>
                <a:cubicBezTo>
                  <a:pt x="19840" y="7622"/>
                  <a:pt x="19825" y="7638"/>
                  <a:pt x="19840" y="7669"/>
                </a:cubicBezTo>
                <a:lnTo>
                  <a:pt x="19856" y="7669"/>
                </a:lnTo>
                <a:cubicBezTo>
                  <a:pt x="19527" y="10083"/>
                  <a:pt x="19104" y="12403"/>
                  <a:pt x="18210" y="14676"/>
                </a:cubicBezTo>
                <a:cubicBezTo>
                  <a:pt x="17317" y="16964"/>
                  <a:pt x="16063" y="19111"/>
                  <a:pt x="14527" y="21024"/>
                </a:cubicBezTo>
                <a:cubicBezTo>
                  <a:pt x="13868" y="21839"/>
                  <a:pt x="13163" y="22607"/>
                  <a:pt x="12395" y="23359"/>
                </a:cubicBezTo>
                <a:cubicBezTo>
                  <a:pt x="12364" y="23359"/>
                  <a:pt x="12348" y="23375"/>
                  <a:pt x="12348" y="23406"/>
                </a:cubicBezTo>
                <a:cubicBezTo>
                  <a:pt x="9542" y="26118"/>
                  <a:pt x="6031" y="28250"/>
                  <a:pt x="2254" y="28939"/>
                </a:cubicBezTo>
                <a:cubicBezTo>
                  <a:pt x="1956" y="27388"/>
                  <a:pt x="1282" y="25851"/>
                  <a:pt x="576" y="24425"/>
                </a:cubicBezTo>
                <a:lnTo>
                  <a:pt x="576" y="24425"/>
                </a:lnTo>
                <a:cubicBezTo>
                  <a:pt x="717" y="24438"/>
                  <a:pt x="858" y="24445"/>
                  <a:pt x="999" y="24445"/>
                </a:cubicBezTo>
                <a:cubicBezTo>
                  <a:pt x="2865" y="24445"/>
                  <a:pt x="4818" y="23344"/>
                  <a:pt x="6392" y="22528"/>
                </a:cubicBezTo>
                <a:cubicBezTo>
                  <a:pt x="8492" y="21431"/>
                  <a:pt x="10498" y="20146"/>
                  <a:pt x="12254" y="18532"/>
                </a:cubicBezTo>
                <a:cubicBezTo>
                  <a:pt x="15185" y="15836"/>
                  <a:pt x="17332" y="12246"/>
                  <a:pt x="17646" y="8218"/>
                </a:cubicBezTo>
                <a:cubicBezTo>
                  <a:pt x="17646" y="8171"/>
                  <a:pt x="17646" y="8124"/>
                  <a:pt x="17630" y="8092"/>
                </a:cubicBezTo>
                <a:cubicBezTo>
                  <a:pt x="17724" y="7889"/>
                  <a:pt x="17756" y="7638"/>
                  <a:pt x="17756" y="7434"/>
                </a:cubicBezTo>
                <a:cubicBezTo>
                  <a:pt x="17756" y="7286"/>
                  <a:pt x="17629" y="7215"/>
                  <a:pt x="17506" y="7215"/>
                </a:cubicBezTo>
                <a:cubicBezTo>
                  <a:pt x="17473" y="7215"/>
                  <a:pt x="17440" y="7220"/>
                  <a:pt x="17411" y="7230"/>
                </a:cubicBezTo>
                <a:cubicBezTo>
                  <a:pt x="16940" y="7058"/>
                  <a:pt x="16423" y="7027"/>
                  <a:pt x="15922" y="6948"/>
                </a:cubicBezTo>
                <a:cubicBezTo>
                  <a:pt x="15483" y="6885"/>
                  <a:pt x="15013" y="6744"/>
                  <a:pt x="14558" y="6729"/>
                </a:cubicBezTo>
                <a:cubicBezTo>
                  <a:pt x="15420" y="5820"/>
                  <a:pt x="16188" y="4864"/>
                  <a:pt x="16972" y="3907"/>
                </a:cubicBezTo>
                <a:cubicBezTo>
                  <a:pt x="17379" y="3421"/>
                  <a:pt x="17787" y="2920"/>
                  <a:pt x="18194" y="2434"/>
                </a:cubicBezTo>
                <a:cubicBezTo>
                  <a:pt x="18430" y="2136"/>
                  <a:pt x="18680" y="1838"/>
                  <a:pt x="18915" y="1541"/>
                </a:cubicBezTo>
                <a:cubicBezTo>
                  <a:pt x="19072" y="1352"/>
                  <a:pt x="19307" y="898"/>
                  <a:pt x="19511" y="804"/>
                </a:cubicBezTo>
                <a:cubicBezTo>
                  <a:pt x="19554" y="701"/>
                  <a:pt x="19597" y="650"/>
                  <a:pt x="19639" y="650"/>
                </a:cubicBezTo>
                <a:close/>
                <a:moveTo>
                  <a:pt x="6345" y="28140"/>
                </a:moveTo>
                <a:cubicBezTo>
                  <a:pt x="6846" y="28375"/>
                  <a:pt x="7379" y="28594"/>
                  <a:pt x="7928" y="28735"/>
                </a:cubicBezTo>
                <a:cubicBezTo>
                  <a:pt x="7677" y="28861"/>
                  <a:pt x="7426" y="28971"/>
                  <a:pt x="7175" y="29080"/>
                </a:cubicBezTo>
                <a:cubicBezTo>
                  <a:pt x="6940" y="29018"/>
                  <a:pt x="6689" y="28971"/>
                  <a:pt x="6470" y="28892"/>
                </a:cubicBezTo>
                <a:cubicBezTo>
                  <a:pt x="6141" y="28783"/>
                  <a:pt x="5827" y="28657"/>
                  <a:pt x="5514" y="28516"/>
                </a:cubicBezTo>
                <a:cubicBezTo>
                  <a:pt x="5796" y="28406"/>
                  <a:pt x="6078" y="28281"/>
                  <a:pt x="6345" y="28140"/>
                </a:cubicBezTo>
                <a:close/>
                <a:moveTo>
                  <a:pt x="5420" y="28547"/>
                </a:moveTo>
                <a:cubicBezTo>
                  <a:pt x="5890" y="28783"/>
                  <a:pt x="6407" y="29033"/>
                  <a:pt x="6940" y="29174"/>
                </a:cubicBezTo>
                <a:cubicBezTo>
                  <a:pt x="6689" y="29284"/>
                  <a:pt x="6439" y="29378"/>
                  <a:pt x="6188" y="29472"/>
                </a:cubicBezTo>
                <a:cubicBezTo>
                  <a:pt x="5671" y="29237"/>
                  <a:pt x="5122" y="29033"/>
                  <a:pt x="4589" y="28845"/>
                </a:cubicBezTo>
                <a:cubicBezTo>
                  <a:pt x="4871" y="28751"/>
                  <a:pt x="5138" y="28657"/>
                  <a:pt x="5420" y="28547"/>
                </a:cubicBezTo>
                <a:close/>
                <a:moveTo>
                  <a:pt x="4417" y="28892"/>
                </a:moveTo>
                <a:cubicBezTo>
                  <a:pt x="4934" y="29127"/>
                  <a:pt x="5467" y="29362"/>
                  <a:pt x="6015" y="29535"/>
                </a:cubicBezTo>
                <a:cubicBezTo>
                  <a:pt x="5718" y="29645"/>
                  <a:pt x="5404" y="29754"/>
                  <a:pt x="5106" y="29848"/>
                </a:cubicBezTo>
                <a:cubicBezTo>
                  <a:pt x="5075" y="29817"/>
                  <a:pt x="5044" y="29801"/>
                  <a:pt x="5012" y="29786"/>
                </a:cubicBezTo>
                <a:cubicBezTo>
                  <a:pt x="4417" y="29551"/>
                  <a:pt x="3743" y="29300"/>
                  <a:pt x="3069" y="29174"/>
                </a:cubicBezTo>
                <a:cubicBezTo>
                  <a:pt x="3523" y="29112"/>
                  <a:pt x="3978" y="29018"/>
                  <a:pt x="4417" y="28892"/>
                </a:cubicBezTo>
                <a:close/>
                <a:moveTo>
                  <a:pt x="19754" y="0"/>
                </a:moveTo>
                <a:cubicBezTo>
                  <a:pt x="19699" y="0"/>
                  <a:pt x="19665" y="28"/>
                  <a:pt x="19652" y="67"/>
                </a:cubicBezTo>
                <a:cubicBezTo>
                  <a:pt x="19339" y="83"/>
                  <a:pt x="19135" y="428"/>
                  <a:pt x="18962" y="616"/>
                </a:cubicBezTo>
                <a:cubicBezTo>
                  <a:pt x="18430" y="1258"/>
                  <a:pt x="17912" y="1901"/>
                  <a:pt x="17379" y="2544"/>
                </a:cubicBezTo>
                <a:cubicBezTo>
                  <a:pt x="16298" y="3860"/>
                  <a:pt x="15169" y="5177"/>
                  <a:pt x="14182" y="6572"/>
                </a:cubicBezTo>
                <a:cubicBezTo>
                  <a:pt x="14135" y="6650"/>
                  <a:pt x="14135" y="6729"/>
                  <a:pt x="14166" y="6776"/>
                </a:cubicBezTo>
                <a:cubicBezTo>
                  <a:pt x="14135" y="6823"/>
                  <a:pt x="14119" y="6885"/>
                  <a:pt x="14135" y="6948"/>
                </a:cubicBezTo>
                <a:cubicBezTo>
                  <a:pt x="14041" y="7215"/>
                  <a:pt x="14386" y="7465"/>
                  <a:pt x="14542" y="7654"/>
                </a:cubicBezTo>
                <a:cubicBezTo>
                  <a:pt x="14840" y="7983"/>
                  <a:pt x="15138" y="8406"/>
                  <a:pt x="15530" y="8625"/>
                </a:cubicBezTo>
                <a:cubicBezTo>
                  <a:pt x="15545" y="8657"/>
                  <a:pt x="15577" y="8672"/>
                  <a:pt x="15624" y="8688"/>
                </a:cubicBezTo>
                <a:cubicBezTo>
                  <a:pt x="15890" y="8751"/>
                  <a:pt x="16172" y="8751"/>
                  <a:pt x="16455" y="8766"/>
                </a:cubicBezTo>
                <a:cubicBezTo>
                  <a:pt x="16643" y="8766"/>
                  <a:pt x="16831" y="8798"/>
                  <a:pt x="17019" y="8813"/>
                </a:cubicBezTo>
                <a:cubicBezTo>
                  <a:pt x="16549" y="12481"/>
                  <a:pt x="14511" y="15741"/>
                  <a:pt x="11784" y="18218"/>
                </a:cubicBezTo>
                <a:cubicBezTo>
                  <a:pt x="10201" y="19660"/>
                  <a:pt x="8398" y="20851"/>
                  <a:pt x="6517" y="21854"/>
                </a:cubicBezTo>
                <a:cubicBezTo>
                  <a:pt x="5577" y="22372"/>
                  <a:pt x="4605" y="22858"/>
                  <a:pt x="3617" y="23249"/>
                </a:cubicBezTo>
                <a:cubicBezTo>
                  <a:pt x="2536" y="23688"/>
                  <a:pt x="1439" y="23876"/>
                  <a:pt x="310" y="24127"/>
                </a:cubicBezTo>
                <a:cubicBezTo>
                  <a:pt x="294" y="24127"/>
                  <a:pt x="294" y="24127"/>
                  <a:pt x="294" y="24143"/>
                </a:cubicBezTo>
                <a:cubicBezTo>
                  <a:pt x="285" y="24142"/>
                  <a:pt x="277" y="24142"/>
                  <a:pt x="268" y="24142"/>
                </a:cubicBezTo>
                <a:cubicBezTo>
                  <a:pt x="122" y="24142"/>
                  <a:pt x="1" y="24262"/>
                  <a:pt x="75" y="24425"/>
                </a:cubicBezTo>
                <a:cubicBezTo>
                  <a:pt x="780" y="25977"/>
                  <a:pt x="1313" y="27591"/>
                  <a:pt x="2003" y="29127"/>
                </a:cubicBezTo>
                <a:cubicBezTo>
                  <a:pt x="2034" y="29190"/>
                  <a:pt x="2081" y="29206"/>
                  <a:pt x="2128" y="29221"/>
                </a:cubicBezTo>
                <a:cubicBezTo>
                  <a:pt x="2144" y="29237"/>
                  <a:pt x="2160" y="29253"/>
                  <a:pt x="2175" y="29268"/>
                </a:cubicBezTo>
                <a:cubicBezTo>
                  <a:pt x="2598" y="29488"/>
                  <a:pt x="3053" y="29598"/>
                  <a:pt x="3492" y="29754"/>
                </a:cubicBezTo>
                <a:cubicBezTo>
                  <a:pt x="3931" y="29911"/>
                  <a:pt x="4370" y="30068"/>
                  <a:pt x="4824" y="30225"/>
                </a:cubicBezTo>
                <a:cubicBezTo>
                  <a:pt x="4852" y="30236"/>
                  <a:pt x="4882" y="30241"/>
                  <a:pt x="4911" y="30241"/>
                </a:cubicBezTo>
                <a:cubicBezTo>
                  <a:pt x="4963" y="30241"/>
                  <a:pt x="5013" y="30224"/>
                  <a:pt x="5044" y="30193"/>
                </a:cubicBezTo>
                <a:cubicBezTo>
                  <a:pt x="9809" y="29676"/>
                  <a:pt x="13994" y="25460"/>
                  <a:pt x="16752" y="21854"/>
                </a:cubicBezTo>
                <a:cubicBezTo>
                  <a:pt x="17082" y="21447"/>
                  <a:pt x="17395" y="21008"/>
                  <a:pt x="17693" y="20569"/>
                </a:cubicBezTo>
                <a:cubicBezTo>
                  <a:pt x="17740" y="20585"/>
                  <a:pt x="17787" y="20601"/>
                  <a:pt x="17834" y="20601"/>
                </a:cubicBezTo>
                <a:cubicBezTo>
                  <a:pt x="17839" y="20602"/>
                  <a:pt x="17843" y="20602"/>
                  <a:pt x="17848" y="20602"/>
                </a:cubicBezTo>
                <a:cubicBezTo>
                  <a:pt x="17901" y="20602"/>
                  <a:pt x="17923" y="20521"/>
                  <a:pt x="17865" y="20506"/>
                </a:cubicBezTo>
                <a:cubicBezTo>
                  <a:pt x="17834" y="20491"/>
                  <a:pt x="17787" y="20475"/>
                  <a:pt x="17756" y="20475"/>
                </a:cubicBezTo>
                <a:cubicBezTo>
                  <a:pt x="17912" y="20240"/>
                  <a:pt x="18069" y="19989"/>
                  <a:pt x="18210" y="19754"/>
                </a:cubicBezTo>
                <a:cubicBezTo>
                  <a:pt x="18241" y="19754"/>
                  <a:pt x="18273" y="19707"/>
                  <a:pt x="18257" y="19676"/>
                </a:cubicBezTo>
                <a:cubicBezTo>
                  <a:pt x="18962" y="18500"/>
                  <a:pt x="19558" y="17262"/>
                  <a:pt x="19966" y="15930"/>
                </a:cubicBezTo>
                <a:cubicBezTo>
                  <a:pt x="20310" y="14785"/>
                  <a:pt x="20530" y="13578"/>
                  <a:pt x="20781" y="12403"/>
                </a:cubicBezTo>
                <a:cubicBezTo>
                  <a:pt x="21000" y="11306"/>
                  <a:pt x="21314" y="10208"/>
                  <a:pt x="21251" y="9096"/>
                </a:cubicBezTo>
                <a:lnTo>
                  <a:pt x="21251" y="9096"/>
                </a:lnTo>
                <a:cubicBezTo>
                  <a:pt x="21580" y="9158"/>
                  <a:pt x="21909" y="9221"/>
                  <a:pt x="22238" y="9268"/>
                </a:cubicBezTo>
                <a:cubicBezTo>
                  <a:pt x="22254" y="9284"/>
                  <a:pt x="22254" y="9284"/>
                  <a:pt x="22270" y="9284"/>
                </a:cubicBezTo>
                <a:cubicBezTo>
                  <a:pt x="22925" y="9373"/>
                  <a:pt x="23596" y="9414"/>
                  <a:pt x="24260" y="9414"/>
                </a:cubicBezTo>
                <a:cubicBezTo>
                  <a:pt x="24534" y="9414"/>
                  <a:pt x="24806" y="9407"/>
                  <a:pt x="25075" y="9393"/>
                </a:cubicBezTo>
                <a:cubicBezTo>
                  <a:pt x="25891" y="9362"/>
                  <a:pt x="26141" y="9111"/>
                  <a:pt x="25843" y="8328"/>
                </a:cubicBezTo>
                <a:cubicBezTo>
                  <a:pt x="24825" y="5710"/>
                  <a:pt x="23351" y="2889"/>
                  <a:pt x="21658" y="647"/>
                </a:cubicBezTo>
                <a:cubicBezTo>
                  <a:pt x="21627" y="584"/>
                  <a:pt x="21549" y="569"/>
                  <a:pt x="21486" y="569"/>
                </a:cubicBezTo>
                <a:cubicBezTo>
                  <a:pt x="21282" y="428"/>
                  <a:pt x="21000" y="349"/>
                  <a:pt x="20796" y="271"/>
                </a:cubicBezTo>
                <a:cubicBezTo>
                  <a:pt x="20483" y="161"/>
                  <a:pt x="20122" y="36"/>
                  <a:pt x="19793" y="4"/>
                </a:cubicBezTo>
                <a:cubicBezTo>
                  <a:pt x="19779" y="2"/>
                  <a:pt x="19766" y="0"/>
                  <a:pt x="197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919;p48">
            <a:extLst>
              <a:ext uri="{FF2B5EF4-FFF2-40B4-BE49-F238E27FC236}">
                <a16:creationId xmlns:a16="http://schemas.microsoft.com/office/drawing/2014/main" id="{DFF2ACB2-9577-4D5C-A306-D16737ECEE38}"/>
              </a:ext>
            </a:extLst>
          </p:cNvPr>
          <p:cNvGrpSpPr/>
          <p:nvPr/>
        </p:nvGrpSpPr>
        <p:grpSpPr>
          <a:xfrm rot="20186914">
            <a:off x="856305" y="1560395"/>
            <a:ext cx="887800" cy="739987"/>
            <a:chOff x="378575" y="1776375"/>
            <a:chExt cx="737425" cy="578050"/>
          </a:xfrm>
        </p:grpSpPr>
        <p:sp>
          <p:nvSpPr>
            <p:cNvPr id="130" name="Google Shape;1920;p48">
              <a:extLst>
                <a:ext uri="{FF2B5EF4-FFF2-40B4-BE49-F238E27FC236}">
                  <a16:creationId xmlns:a16="http://schemas.microsoft.com/office/drawing/2014/main" id="{7D1784A0-AB92-4FF2-ABF6-55A9332F9870}"/>
                </a:ext>
              </a:extLst>
            </p:cNvPr>
            <p:cNvSpPr/>
            <p:nvPr/>
          </p:nvSpPr>
          <p:spPr>
            <a:xfrm>
              <a:off x="378575" y="1776375"/>
              <a:ext cx="737425" cy="60825"/>
            </a:xfrm>
            <a:custGeom>
              <a:avLst/>
              <a:gdLst/>
              <a:ahLst/>
              <a:cxnLst/>
              <a:rect l="l" t="t" r="r" b="b"/>
              <a:pathLst>
                <a:path w="29497" h="2433" extrusionOk="0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21;p48">
              <a:extLst>
                <a:ext uri="{FF2B5EF4-FFF2-40B4-BE49-F238E27FC236}">
                  <a16:creationId xmlns:a16="http://schemas.microsoft.com/office/drawing/2014/main" id="{08944C0D-F25A-40BF-9C30-7DAA014772FB}"/>
                </a:ext>
              </a:extLst>
            </p:cNvPr>
            <p:cNvSpPr/>
            <p:nvPr/>
          </p:nvSpPr>
          <p:spPr>
            <a:xfrm>
              <a:off x="1004275" y="1828625"/>
              <a:ext cx="74725" cy="327700"/>
            </a:xfrm>
            <a:custGeom>
              <a:avLst/>
              <a:gdLst/>
              <a:ahLst/>
              <a:cxnLst/>
              <a:rect l="l" t="t" r="r" b="b"/>
              <a:pathLst>
                <a:path w="2989" h="13108" extrusionOk="0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22;p48">
              <a:extLst>
                <a:ext uri="{FF2B5EF4-FFF2-40B4-BE49-F238E27FC236}">
                  <a16:creationId xmlns:a16="http://schemas.microsoft.com/office/drawing/2014/main" id="{D61488A2-4B85-4BF4-B17C-2FB5BF2F6187}"/>
                </a:ext>
              </a:extLst>
            </p:cNvPr>
            <p:cNvSpPr/>
            <p:nvPr/>
          </p:nvSpPr>
          <p:spPr>
            <a:xfrm>
              <a:off x="1007300" y="1780650"/>
              <a:ext cx="62500" cy="49075"/>
            </a:xfrm>
            <a:custGeom>
              <a:avLst/>
              <a:gdLst/>
              <a:ahLst/>
              <a:cxnLst/>
              <a:rect l="l" t="t" r="r" b="b"/>
              <a:pathLst>
                <a:path w="2500" h="1963" extrusionOk="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23;p48">
              <a:extLst>
                <a:ext uri="{FF2B5EF4-FFF2-40B4-BE49-F238E27FC236}">
                  <a16:creationId xmlns:a16="http://schemas.microsoft.com/office/drawing/2014/main" id="{5C78BE3F-FF83-460F-BEE7-633BAC17AB05}"/>
                </a:ext>
              </a:extLst>
            </p:cNvPr>
            <p:cNvSpPr/>
            <p:nvPr/>
          </p:nvSpPr>
          <p:spPr>
            <a:xfrm>
              <a:off x="785225" y="2133225"/>
              <a:ext cx="290025" cy="69200"/>
            </a:xfrm>
            <a:custGeom>
              <a:avLst/>
              <a:gdLst/>
              <a:ahLst/>
              <a:cxnLst/>
              <a:rect l="l" t="t" r="r" b="b"/>
              <a:pathLst>
                <a:path w="11601" h="2768" extrusionOk="0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24;p48">
              <a:extLst>
                <a:ext uri="{FF2B5EF4-FFF2-40B4-BE49-F238E27FC236}">
                  <a16:creationId xmlns:a16="http://schemas.microsoft.com/office/drawing/2014/main" id="{B3CFE850-641F-4A03-BFDB-A0D42BA6F9B8}"/>
                </a:ext>
              </a:extLst>
            </p:cNvPr>
            <p:cNvSpPr/>
            <p:nvPr/>
          </p:nvSpPr>
          <p:spPr>
            <a:xfrm>
              <a:off x="1013075" y="2131900"/>
              <a:ext cx="60050" cy="47175"/>
            </a:xfrm>
            <a:custGeom>
              <a:avLst/>
              <a:gdLst/>
              <a:ahLst/>
              <a:cxnLst/>
              <a:rect l="l" t="t" r="r" b="b"/>
              <a:pathLst>
                <a:path w="2402" h="1887" extrusionOk="0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25;p48">
              <a:extLst>
                <a:ext uri="{FF2B5EF4-FFF2-40B4-BE49-F238E27FC236}">
                  <a16:creationId xmlns:a16="http://schemas.microsoft.com/office/drawing/2014/main" id="{3CDB3EAA-045D-4B42-B3A9-B72E879819A9}"/>
                </a:ext>
              </a:extLst>
            </p:cNvPr>
            <p:cNvSpPr/>
            <p:nvPr/>
          </p:nvSpPr>
          <p:spPr>
            <a:xfrm>
              <a:off x="798250" y="2195875"/>
              <a:ext cx="62525" cy="151150"/>
            </a:xfrm>
            <a:custGeom>
              <a:avLst/>
              <a:gdLst/>
              <a:ahLst/>
              <a:cxnLst/>
              <a:rect l="l" t="t" r="r" b="b"/>
              <a:pathLst>
                <a:path w="2501" h="6046" extrusionOk="0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26;p48">
              <a:extLst>
                <a:ext uri="{FF2B5EF4-FFF2-40B4-BE49-F238E27FC236}">
                  <a16:creationId xmlns:a16="http://schemas.microsoft.com/office/drawing/2014/main" id="{223C04BE-E178-4089-AA98-8022F036390B}"/>
                </a:ext>
              </a:extLst>
            </p:cNvPr>
            <p:cNvSpPr/>
            <p:nvPr/>
          </p:nvSpPr>
          <p:spPr>
            <a:xfrm>
              <a:off x="805750" y="2179750"/>
              <a:ext cx="58250" cy="23100"/>
            </a:xfrm>
            <a:custGeom>
              <a:avLst/>
              <a:gdLst/>
              <a:ahLst/>
              <a:cxnLst/>
              <a:rect l="l" t="t" r="r" b="b"/>
              <a:pathLst>
                <a:path w="2330" h="924" extrusionOk="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27;p48">
              <a:extLst>
                <a:ext uri="{FF2B5EF4-FFF2-40B4-BE49-F238E27FC236}">
                  <a16:creationId xmlns:a16="http://schemas.microsoft.com/office/drawing/2014/main" id="{8B7BE738-764C-487A-A22B-DF5DC9973EAB}"/>
                </a:ext>
              </a:extLst>
            </p:cNvPr>
            <p:cNvSpPr/>
            <p:nvPr/>
          </p:nvSpPr>
          <p:spPr>
            <a:xfrm>
              <a:off x="799950" y="2316150"/>
              <a:ext cx="21675" cy="32475"/>
            </a:xfrm>
            <a:custGeom>
              <a:avLst/>
              <a:gdLst/>
              <a:ahLst/>
              <a:cxnLst/>
              <a:rect l="l" t="t" r="r" b="b"/>
              <a:pathLst>
                <a:path w="867" h="1299" extrusionOk="0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28;p48">
              <a:extLst>
                <a:ext uri="{FF2B5EF4-FFF2-40B4-BE49-F238E27FC236}">
                  <a16:creationId xmlns:a16="http://schemas.microsoft.com/office/drawing/2014/main" id="{1EAB37D6-BA06-4509-B47E-4DD4B8E5459A}"/>
                </a:ext>
              </a:extLst>
            </p:cNvPr>
            <p:cNvSpPr/>
            <p:nvPr/>
          </p:nvSpPr>
          <p:spPr>
            <a:xfrm>
              <a:off x="475450" y="2160675"/>
              <a:ext cx="363125" cy="193750"/>
            </a:xfrm>
            <a:custGeom>
              <a:avLst/>
              <a:gdLst/>
              <a:ahLst/>
              <a:cxnLst/>
              <a:rect l="l" t="t" r="r" b="b"/>
              <a:pathLst>
                <a:path w="14525" h="7750" extrusionOk="0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29;p48">
              <a:extLst>
                <a:ext uri="{FF2B5EF4-FFF2-40B4-BE49-F238E27FC236}">
                  <a16:creationId xmlns:a16="http://schemas.microsoft.com/office/drawing/2014/main" id="{908C40A6-6DA7-4FE9-9924-08C2B11F1E15}"/>
                </a:ext>
              </a:extLst>
            </p:cNvPr>
            <p:cNvSpPr/>
            <p:nvPr/>
          </p:nvSpPr>
          <p:spPr>
            <a:xfrm>
              <a:off x="797650" y="2262025"/>
              <a:ext cx="43350" cy="86600"/>
            </a:xfrm>
            <a:custGeom>
              <a:avLst/>
              <a:gdLst/>
              <a:ahLst/>
              <a:cxnLst/>
              <a:rect l="l" t="t" r="r" b="b"/>
              <a:pathLst>
                <a:path w="1734" h="3464" extrusionOk="0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30;p48">
              <a:extLst>
                <a:ext uri="{FF2B5EF4-FFF2-40B4-BE49-F238E27FC236}">
                  <a16:creationId xmlns:a16="http://schemas.microsoft.com/office/drawing/2014/main" id="{91A5E0BF-73E3-4DE0-8C5F-1E5E3F8D3A4D}"/>
                </a:ext>
              </a:extLst>
            </p:cNvPr>
            <p:cNvSpPr/>
            <p:nvPr/>
          </p:nvSpPr>
          <p:spPr>
            <a:xfrm>
              <a:off x="394775" y="1828875"/>
              <a:ext cx="101325" cy="394500"/>
            </a:xfrm>
            <a:custGeom>
              <a:avLst/>
              <a:gdLst/>
              <a:ahLst/>
              <a:cxnLst/>
              <a:rect l="l" t="t" r="r" b="b"/>
              <a:pathLst>
                <a:path w="4053" h="15780" extrusionOk="0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31;p48">
              <a:extLst>
                <a:ext uri="{FF2B5EF4-FFF2-40B4-BE49-F238E27FC236}">
                  <a16:creationId xmlns:a16="http://schemas.microsoft.com/office/drawing/2014/main" id="{5F0359CB-CF40-43FA-ACAB-130014C2A017}"/>
                </a:ext>
              </a:extLst>
            </p:cNvPr>
            <p:cNvSpPr/>
            <p:nvPr/>
          </p:nvSpPr>
          <p:spPr>
            <a:xfrm>
              <a:off x="471175" y="2175750"/>
              <a:ext cx="46850" cy="44750"/>
            </a:xfrm>
            <a:custGeom>
              <a:avLst/>
              <a:gdLst/>
              <a:ahLst/>
              <a:cxnLst/>
              <a:rect l="l" t="t" r="r" b="b"/>
              <a:pathLst>
                <a:path w="1874" h="1790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837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1259;p40">
            <a:extLst>
              <a:ext uri="{FF2B5EF4-FFF2-40B4-BE49-F238E27FC236}">
                <a16:creationId xmlns:a16="http://schemas.microsoft.com/office/drawing/2014/main" id="{A9AD6B6E-0006-4688-9261-C5DB67FFC688}"/>
              </a:ext>
            </a:extLst>
          </p:cNvPr>
          <p:cNvGrpSpPr/>
          <p:nvPr/>
        </p:nvGrpSpPr>
        <p:grpSpPr>
          <a:xfrm>
            <a:off x="1080303" y="1748685"/>
            <a:ext cx="672295" cy="88649"/>
            <a:chOff x="1394800" y="3522000"/>
            <a:chExt cx="1048650" cy="138275"/>
          </a:xfrm>
        </p:grpSpPr>
        <p:sp>
          <p:nvSpPr>
            <p:cNvPr id="49" name="Google Shape;1260;p40">
              <a:extLst>
                <a:ext uri="{FF2B5EF4-FFF2-40B4-BE49-F238E27FC236}">
                  <a16:creationId xmlns:a16="http://schemas.microsoft.com/office/drawing/2014/main" id="{B853F43F-DC8E-4D89-A5B4-12337C06DBA1}"/>
                </a:ext>
              </a:extLst>
            </p:cNvPr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61;p40">
              <a:extLst>
                <a:ext uri="{FF2B5EF4-FFF2-40B4-BE49-F238E27FC236}">
                  <a16:creationId xmlns:a16="http://schemas.microsoft.com/office/drawing/2014/main" id="{735D6C67-CCBB-4340-9BCA-40EF071B30A5}"/>
                </a:ext>
              </a:extLst>
            </p:cNvPr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2;p40">
              <a:extLst>
                <a:ext uri="{FF2B5EF4-FFF2-40B4-BE49-F238E27FC236}">
                  <a16:creationId xmlns:a16="http://schemas.microsoft.com/office/drawing/2014/main" id="{7BCA7BD1-5C84-4DCC-A296-51A6C68CD542}"/>
                </a:ext>
              </a:extLst>
            </p:cNvPr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63;p40">
              <a:extLst>
                <a:ext uri="{FF2B5EF4-FFF2-40B4-BE49-F238E27FC236}">
                  <a16:creationId xmlns:a16="http://schemas.microsoft.com/office/drawing/2014/main" id="{D430B064-EA74-4755-9572-57792D0496B5}"/>
                </a:ext>
              </a:extLst>
            </p:cNvPr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64;p40">
              <a:extLst>
                <a:ext uri="{FF2B5EF4-FFF2-40B4-BE49-F238E27FC236}">
                  <a16:creationId xmlns:a16="http://schemas.microsoft.com/office/drawing/2014/main" id="{8E5EE593-70E3-4D2B-9395-06A365DD980C}"/>
                </a:ext>
              </a:extLst>
            </p:cNvPr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5;p40">
              <a:extLst>
                <a:ext uri="{FF2B5EF4-FFF2-40B4-BE49-F238E27FC236}">
                  <a16:creationId xmlns:a16="http://schemas.microsoft.com/office/drawing/2014/main" id="{0E118341-A66C-4A7B-A647-60D9DD919180}"/>
                </a:ext>
              </a:extLst>
            </p:cNvPr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66;p40">
              <a:extLst>
                <a:ext uri="{FF2B5EF4-FFF2-40B4-BE49-F238E27FC236}">
                  <a16:creationId xmlns:a16="http://schemas.microsoft.com/office/drawing/2014/main" id="{84E46D20-DAA1-4418-BEC6-B4E0485191A3}"/>
                </a:ext>
              </a:extLst>
            </p:cNvPr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67;p40">
              <a:extLst>
                <a:ext uri="{FF2B5EF4-FFF2-40B4-BE49-F238E27FC236}">
                  <a16:creationId xmlns:a16="http://schemas.microsoft.com/office/drawing/2014/main" id="{CE337927-5111-47E4-AA75-4C7CEC8855DC}"/>
                </a:ext>
              </a:extLst>
            </p:cNvPr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68;p40">
              <a:extLst>
                <a:ext uri="{FF2B5EF4-FFF2-40B4-BE49-F238E27FC236}">
                  <a16:creationId xmlns:a16="http://schemas.microsoft.com/office/drawing/2014/main" id="{1268405D-DDDE-4944-AE6E-C95BBEAAC2BB}"/>
                </a:ext>
              </a:extLst>
            </p:cNvPr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0"/>
          <p:cNvGrpSpPr/>
          <p:nvPr/>
        </p:nvGrpSpPr>
        <p:grpSpPr>
          <a:xfrm>
            <a:off x="699619" y="982416"/>
            <a:ext cx="2418231" cy="176025"/>
            <a:chOff x="4345425" y="2175475"/>
            <a:chExt cx="800750" cy="176025"/>
          </a:xfrm>
        </p:grpSpPr>
        <p:sp>
          <p:nvSpPr>
            <p:cNvPr id="821" name="Google Shape;821;p3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0"/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개요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824" name="Google Shape;824;p30"/>
          <p:cNvSpPr txBox="1">
            <a:spLocks noGrp="1"/>
          </p:cNvSpPr>
          <p:nvPr>
            <p:ph type="body" idx="1"/>
          </p:nvPr>
        </p:nvSpPr>
        <p:spPr>
          <a:xfrm>
            <a:off x="720000" y="1212608"/>
            <a:ext cx="7704000" cy="3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Font typeface="Arial"/>
              <a:buAutoNum type="arabicPeriod"/>
            </a:pP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명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en-US" altLang="ko-KR" b="1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JJABBIX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 기반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KVM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가상화 자원 관리와 실시간 모니터링 및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C6B9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자동화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솔루션 개발 프로젝트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lvl="0" indent="-22860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Font typeface="Arial"/>
              <a:buAutoNum type="arabicPeriod"/>
            </a:pP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프로젝트의 목적과 목표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KVM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기반 가상화 자원 관리 및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Zabbix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패키지와 연동된 시스템 리소스 모니터링이 가능한 서버 인프라 관리자 대시보드 웹 페이지를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만듭니다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228600" lvl="0" indent="-228600" algn="l" rtl="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Font typeface="Arial"/>
              <a:buAutoNum type="arabicPeriod"/>
            </a:pP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실행 전략 및 세부 계획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페이지를 통해서 가상 네트워크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 또는 인스턴스를 생성하거나 삭제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할 수 있습니다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서버 또는 모든 인스턴스의 시스템 리소스 사용량을 모니터링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할 수 있습니다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필요시 생성된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인스턴스에 웹 기반 터미널 접속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(SSH)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할 수 있습니다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페이지에 웹 방화벽을 설치하여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외부 사용자의 비정상 접근이나 요청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차단합니다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서버에 연결된 공인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IP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주소의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포트 번호별로 접근 가능한 서비스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페이지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일반 사용자 페이지 등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를 구분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합니다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인스턴스로 접속하는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일반 사용자의 웹 접속을 부하 분산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(Load Balancing)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시킬 수 있습니다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필요시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리눅스 화면을 웹에서 띄우는 원격 접속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highlight>
                  <a:srgbClr val="FFF2CD"/>
                </a:highlight>
                <a:latin typeface="나눔바른펜" panose="020B0503000000000000" pitchFamily="50" charset="-127"/>
                <a:ea typeface="나눔바른펜" panose="020B0503000000000000" pitchFamily="50" charset="-127"/>
              </a:rPr>
              <a:t>(VNC)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도 가능합니다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grpSp>
        <p:nvGrpSpPr>
          <p:cNvPr id="825" name="Google Shape;825;p30"/>
          <p:cNvGrpSpPr/>
          <p:nvPr/>
        </p:nvGrpSpPr>
        <p:grpSpPr>
          <a:xfrm rot="1461682">
            <a:off x="7211497" y="174521"/>
            <a:ext cx="2743443" cy="1090954"/>
            <a:chOff x="4038775" y="3369325"/>
            <a:chExt cx="1789725" cy="711700"/>
          </a:xfrm>
        </p:grpSpPr>
        <p:sp>
          <p:nvSpPr>
            <p:cNvPr id="826" name="Google Shape;826;p30"/>
            <p:cNvSpPr/>
            <p:nvPr/>
          </p:nvSpPr>
          <p:spPr>
            <a:xfrm>
              <a:off x="4059950" y="3603700"/>
              <a:ext cx="523950" cy="276175"/>
            </a:xfrm>
            <a:custGeom>
              <a:avLst/>
              <a:gdLst/>
              <a:ahLst/>
              <a:cxnLst/>
              <a:rect l="l" t="t" r="r" b="b"/>
              <a:pathLst>
                <a:path w="20958" h="11047" extrusionOk="0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043050" y="3372050"/>
              <a:ext cx="501200" cy="322275"/>
            </a:xfrm>
            <a:custGeom>
              <a:avLst/>
              <a:gdLst/>
              <a:ahLst/>
              <a:cxnLst/>
              <a:rect l="l" t="t" r="r" b="b"/>
              <a:pathLst>
                <a:path w="20048" h="12891" extrusionOk="0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4101875" y="3397400"/>
              <a:ext cx="372750" cy="117625"/>
            </a:xfrm>
            <a:custGeom>
              <a:avLst/>
              <a:gdLst/>
              <a:ahLst/>
              <a:cxnLst/>
              <a:rect l="l" t="t" r="r" b="b"/>
              <a:pathLst>
                <a:path w="14910" h="4705" extrusionOk="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038775" y="3369325"/>
              <a:ext cx="550325" cy="519150"/>
            </a:xfrm>
            <a:custGeom>
              <a:avLst/>
              <a:gdLst/>
              <a:ahLst/>
              <a:cxnLst/>
              <a:rect l="l" t="t" r="r" b="b"/>
              <a:pathLst>
                <a:path w="22013" h="20766" extrusionOk="0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01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배경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34"/>
          <p:cNvGrpSpPr/>
          <p:nvPr/>
        </p:nvGrpSpPr>
        <p:grpSpPr>
          <a:xfrm>
            <a:off x="2883085" y="3523739"/>
            <a:ext cx="3377828" cy="1079750"/>
            <a:chOff x="4319250" y="3137000"/>
            <a:chExt cx="885825" cy="524125"/>
          </a:xfrm>
        </p:grpSpPr>
        <p:sp>
          <p:nvSpPr>
            <p:cNvPr id="990" name="Google Shape;990;p34"/>
            <p:cNvSpPr/>
            <p:nvPr/>
          </p:nvSpPr>
          <p:spPr>
            <a:xfrm>
              <a:off x="4334525" y="3137000"/>
              <a:ext cx="816875" cy="145250"/>
            </a:xfrm>
            <a:custGeom>
              <a:avLst/>
              <a:gdLst/>
              <a:ahLst/>
              <a:cxnLst/>
              <a:rect l="l" t="t" r="r" b="b"/>
              <a:pathLst>
                <a:path w="32675" h="5810" extrusionOk="0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356675" y="3182825"/>
              <a:ext cx="798275" cy="129275"/>
            </a:xfrm>
            <a:custGeom>
              <a:avLst/>
              <a:gdLst/>
              <a:ahLst/>
              <a:cxnLst/>
              <a:rect l="l" t="t" r="r" b="b"/>
              <a:pathLst>
                <a:path w="31931" h="5171" extrusionOk="0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345775" y="3233150"/>
              <a:ext cx="859300" cy="100300"/>
            </a:xfrm>
            <a:custGeom>
              <a:avLst/>
              <a:gdLst/>
              <a:ahLst/>
              <a:cxnLst/>
              <a:rect l="l" t="t" r="r" b="b"/>
              <a:pathLst>
                <a:path w="34372" h="4012" extrusionOk="0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359800" y="3270500"/>
              <a:ext cx="768200" cy="83975"/>
            </a:xfrm>
            <a:custGeom>
              <a:avLst/>
              <a:gdLst/>
              <a:ahLst/>
              <a:cxnLst/>
              <a:rect l="l" t="t" r="r" b="b"/>
              <a:pathLst>
                <a:path w="30728" h="3359" extrusionOk="0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4326650" y="3282500"/>
              <a:ext cx="830850" cy="180500"/>
            </a:xfrm>
            <a:custGeom>
              <a:avLst/>
              <a:gdLst/>
              <a:ahLst/>
              <a:cxnLst/>
              <a:rect l="l" t="t" r="r" b="b"/>
              <a:pathLst>
                <a:path w="33234" h="7220" extrusionOk="0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319250" y="3360925"/>
              <a:ext cx="817050" cy="79000"/>
            </a:xfrm>
            <a:custGeom>
              <a:avLst/>
              <a:gdLst/>
              <a:ahLst/>
              <a:cxnLst/>
              <a:rect l="l" t="t" r="r" b="b"/>
              <a:pathLst>
                <a:path w="32682" h="3160" extrusionOk="0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359800" y="3368900"/>
              <a:ext cx="757150" cy="121750"/>
            </a:xfrm>
            <a:custGeom>
              <a:avLst/>
              <a:gdLst/>
              <a:ahLst/>
              <a:cxnLst/>
              <a:rect l="l" t="t" r="r" b="b"/>
              <a:pathLst>
                <a:path w="30286" h="4870" extrusionOk="0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4369825" y="3442375"/>
              <a:ext cx="758625" cy="151550"/>
            </a:xfrm>
            <a:custGeom>
              <a:avLst/>
              <a:gdLst/>
              <a:ahLst/>
              <a:cxnLst/>
              <a:rect l="l" t="t" r="r" b="b"/>
              <a:pathLst>
                <a:path w="30345" h="6062" extrusionOk="0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409400" y="3507550"/>
              <a:ext cx="682250" cy="94025"/>
            </a:xfrm>
            <a:custGeom>
              <a:avLst/>
              <a:gdLst/>
              <a:ahLst/>
              <a:cxnLst/>
              <a:rect l="l" t="t" r="r" b="b"/>
              <a:pathLst>
                <a:path w="27290" h="3761" extrusionOk="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27875" y="3557000"/>
              <a:ext cx="818000" cy="104125"/>
            </a:xfrm>
            <a:custGeom>
              <a:avLst/>
              <a:gdLst/>
              <a:ahLst/>
              <a:cxnLst/>
              <a:rect l="l" t="t" r="r" b="b"/>
              <a:pathLst>
                <a:path w="32720" h="4165" extrusionOk="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492625" y="3568500"/>
              <a:ext cx="516700" cy="88850"/>
            </a:xfrm>
            <a:custGeom>
              <a:avLst/>
              <a:gdLst/>
              <a:ahLst/>
              <a:cxnLst/>
              <a:rect l="l" t="t" r="r" b="b"/>
              <a:pathLst>
                <a:path w="20668" h="3554" extrusionOk="0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34"/>
          <p:cNvSpPr txBox="1">
            <a:spLocks noGrp="1"/>
          </p:cNvSpPr>
          <p:nvPr>
            <p:ph type="subTitle" idx="1"/>
          </p:nvPr>
        </p:nvSpPr>
        <p:spPr>
          <a:xfrm>
            <a:off x="2973153" y="3648238"/>
            <a:ext cx="3161201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수행 과정 간</a:t>
            </a:r>
            <a:b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느낀 점에 대하여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title" idx="2"/>
          </p:nvPr>
        </p:nvSpPr>
        <p:spPr>
          <a:xfrm>
            <a:off x="3843750" y="591063"/>
            <a:ext cx="14565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5</a:t>
            </a:r>
            <a:endParaRPr dirty="0"/>
          </a:p>
        </p:txBody>
      </p:sp>
      <p:grpSp>
        <p:nvGrpSpPr>
          <p:cNvPr id="1004" name="Google Shape;1004;p34"/>
          <p:cNvGrpSpPr/>
          <p:nvPr/>
        </p:nvGrpSpPr>
        <p:grpSpPr>
          <a:xfrm rot="372491" flipH="1">
            <a:off x="1097518" y="3478413"/>
            <a:ext cx="595061" cy="675849"/>
            <a:chOff x="5464100" y="4208075"/>
            <a:chExt cx="494625" cy="579650"/>
          </a:xfrm>
        </p:grpSpPr>
        <p:sp>
          <p:nvSpPr>
            <p:cNvPr id="1005" name="Google Shape;1005;p34"/>
            <p:cNvSpPr/>
            <p:nvPr/>
          </p:nvSpPr>
          <p:spPr>
            <a:xfrm>
              <a:off x="5594650" y="4504850"/>
              <a:ext cx="341250" cy="255800"/>
            </a:xfrm>
            <a:custGeom>
              <a:avLst/>
              <a:gdLst/>
              <a:ahLst/>
              <a:cxnLst/>
              <a:rect l="l" t="t" r="r" b="b"/>
              <a:pathLst>
                <a:path w="13650" h="10232" extrusionOk="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518750" y="4363750"/>
              <a:ext cx="340700" cy="255675"/>
            </a:xfrm>
            <a:custGeom>
              <a:avLst/>
              <a:gdLst/>
              <a:ahLst/>
              <a:cxnLst/>
              <a:rect l="l" t="t" r="r" b="b"/>
              <a:pathLst>
                <a:path w="13628" h="10227" extrusionOk="0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475950" y="4235275"/>
              <a:ext cx="281925" cy="269375"/>
            </a:xfrm>
            <a:custGeom>
              <a:avLst/>
              <a:gdLst/>
              <a:ahLst/>
              <a:cxnLst/>
              <a:rect l="l" t="t" r="r" b="b"/>
              <a:pathLst>
                <a:path w="11277" h="10775" extrusionOk="0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5717000" y="4421125"/>
              <a:ext cx="42000" cy="94525"/>
            </a:xfrm>
            <a:custGeom>
              <a:avLst/>
              <a:gdLst/>
              <a:ahLst/>
              <a:cxnLst/>
              <a:rect l="l" t="t" r="r" b="b"/>
              <a:pathLst>
                <a:path w="1680" h="3781" extrusionOk="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750000" y="4392700"/>
              <a:ext cx="46925" cy="98950"/>
            </a:xfrm>
            <a:custGeom>
              <a:avLst/>
              <a:gdLst/>
              <a:ahLst/>
              <a:cxnLst/>
              <a:rect l="l" t="t" r="r" b="b"/>
              <a:pathLst>
                <a:path w="1877" h="3958" extrusionOk="0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5795175" y="4403700"/>
              <a:ext cx="30450" cy="52625"/>
            </a:xfrm>
            <a:custGeom>
              <a:avLst/>
              <a:gdLst/>
              <a:ahLst/>
              <a:cxnLst/>
              <a:rect l="l" t="t" r="r" b="b"/>
              <a:pathLst>
                <a:path w="1218" h="2105" extrusionOk="0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5783525" y="4580275"/>
              <a:ext cx="38225" cy="81675"/>
            </a:xfrm>
            <a:custGeom>
              <a:avLst/>
              <a:gdLst/>
              <a:ahLst/>
              <a:cxnLst/>
              <a:rect l="l" t="t" r="r" b="b"/>
              <a:pathLst>
                <a:path w="1529" h="3267" extrusionOk="0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5824600" y="4544075"/>
              <a:ext cx="49675" cy="96575"/>
            </a:xfrm>
            <a:custGeom>
              <a:avLst/>
              <a:gdLst/>
              <a:ahLst/>
              <a:cxnLst/>
              <a:rect l="l" t="t" r="r" b="b"/>
              <a:pathLst>
                <a:path w="1987" h="3863" extrusionOk="0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5876375" y="4540750"/>
              <a:ext cx="23725" cy="54675"/>
            </a:xfrm>
            <a:custGeom>
              <a:avLst/>
              <a:gdLst/>
              <a:ahLst/>
              <a:cxnLst/>
              <a:rect l="l" t="t" r="r" b="b"/>
              <a:pathLst>
                <a:path w="949" h="2187" extrusionOk="0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5464100" y="4208075"/>
              <a:ext cx="334850" cy="317675"/>
            </a:xfrm>
            <a:custGeom>
              <a:avLst/>
              <a:gdLst/>
              <a:ahLst/>
              <a:cxnLst/>
              <a:rect l="l" t="t" r="r" b="b"/>
              <a:pathLst>
                <a:path w="13394" h="12707" extrusionOk="0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5495775" y="4342975"/>
              <a:ext cx="376800" cy="309500"/>
            </a:xfrm>
            <a:custGeom>
              <a:avLst/>
              <a:gdLst/>
              <a:ahLst/>
              <a:cxnLst/>
              <a:rect l="l" t="t" r="r" b="b"/>
              <a:pathLst>
                <a:path w="15072" h="12380" extrusionOk="0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5582050" y="4477650"/>
              <a:ext cx="376675" cy="310075"/>
            </a:xfrm>
            <a:custGeom>
              <a:avLst/>
              <a:gdLst/>
              <a:ahLst/>
              <a:cxnLst/>
              <a:rect l="l" t="t" r="r" b="b"/>
              <a:pathLst>
                <a:path w="15067" h="12403" extrusionOk="0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4"/>
          <p:cNvGrpSpPr/>
          <p:nvPr/>
        </p:nvGrpSpPr>
        <p:grpSpPr>
          <a:xfrm rot="9456294">
            <a:off x="6849678" y="3273665"/>
            <a:ext cx="2306042" cy="512923"/>
            <a:chOff x="7051300" y="3461525"/>
            <a:chExt cx="2305989" cy="512912"/>
          </a:xfrm>
        </p:grpSpPr>
        <p:sp>
          <p:nvSpPr>
            <p:cNvPr id="1018" name="Google Shape;1018;p34"/>
            <p:cNvSpPr/>
            <p:nvPr/>
          </p:nvSpPr>
          <p:spPr>
            <a:xfrm>
              <a:off x="7075817" y="3564700"/>
              <a:ext cx="2271819" cy="396457"/>
            </a:xfrm>
            <a:custGeom>
              <a:avLst/>
              <a:gdLst/>
              <a:ahLst/>
              <a:cxnLst/>
              <a:rect l="l" t="t" r="r" b="b"/>
              <a:pathLst>
                <a:path w="46702" h="8150" extrusionOk="0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56554" y="3473929"/>
              <a:ext cx="2293709" cy="379334"/>
            </a:xfrm>
            <a:custGeom>
              <a:avLst/>
              <a:gdLst/>
              <a:ahLst/>
              <a:cxnLst/>
              <a:rect l="l" t="t" r="r" b="b"/>
              <a:pathLst>
                <a:path w="47152" h="7798" extrusionOk="0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084585" y="3533956"/>
              <a:ext cx="102106" cy="52683"/>
            </a:xfrm>
            <a:custGeom>
              <a:avLst/>
              <a:gdLst/>
              <a:ahLst/>
              <a:cxnLst/>
              <a:rect l="l" t="t" r="r" b="b"/>
              <a:pathLst>
                <a:path w="2099" h="1083" extrusionOk="0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151702" y="3605512"/>
              <a:ext cx="1882416" cy="359584"/>
            </a:xfrm>
            <a:custGeom>
              <a:avLst/>
              <a:gdLst/>
              <a:ahLst/>
              <a:cxnLst/>
              <a:rect l="l" t="t" r="r" b="b"/>
              <a:pathLst>
                <a:path w="38697" h="7392" extrusionOk="0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764232" y="3683976"/>
              <a:ext cx="634963" cy="189034"/>
            </a:xfrm>
            <a:custGeom>
              <a:avLst/>
              <a:gdLst/>
              <a:ahLst/>
              <a:cxnLst/>
              <a:rect l="l" t="t" r="r" b="b"/>
              <a:pathLst>
                <a:path w="13053" h="3886" extrusionOk="0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758540" y="3565575"/>
              <a:ext cx="636277" cy="197401"/>
            </a:xfrm>
            <a:custGeom>
              <a:avLst/>
              <a:gdLst/>
              <a:ahLst/>
              <a:cxnLst/>
              <a:rect l="l" t="t" r="r" b="b"/>
              <a:pathLst>
                <a:path w="13080" h="4058" extrusionOk="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130639" y="3466487"/>
              <a:ext cx="1892096" cy="377145"/>
            </a:xfrm>
            <a:custGeom>
              <a:avLst/>
              <a:gdLst/>
              <a:ahLst/>
              <a:cxnLst/>
              <a:rect l="l" t="t" r="r" b="b"/>
              <a:pathLst>
                <a:path w="38896" h="7753" extrusionOk="0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8992842" y="3474999"/>
              <a:ext cx="35997" cy="141362"/>
            </a:xfrm>
            <a:custGeom>
              <a:avLst/>
              <a:gdLst/>
              <a:ahLst/>
              <a:cxnLst/>
              <a:rect l="l" t="t" r="r" b="b"/>
              <a:pathLst>
                <a:path w="740" h="2906" extrusionOk="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8234282" y="3461525"/>
              <a:ext cx="850704" cy="234469"/>
            </a:xfrm>
            <a:custGeom>
              <a:avLst/>
              <a:gdLst/>
              <a:ahLst/>
              <a:cxnLst/>
              <a:rect l="l" t="t" r="r" b="b"/>
              <a:pathLst>
                <a:path w="17488" h="4820" extrusionOk="0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9007776" y="3586979"/>
              <a:ext cx="90772" cy="141168"/>
            </a:xfrm>
            <a:custGeom>
              <a:avLst/>
              <a:gdLst/>
              <a:ahLst/>
              <a:cxnLst/>
              <a:rect l="l" t="t" r="r" b="b"/>
              <a:pathLst>
                <a:path w="1866" h="2902" extrusionOk="0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9050291" y="3487988"/>
              <a:ext cx="305685" cy="86102"/>
            </a:xfrm>
            <a:custGeom>
              <a:avLst/>
              <a:gdLst/>
              <a:ahLst/>
              <a:cxnLst/>
              <a:rect l="l" t="t" r="r" b="b"/>
              <a:pathLst>
                <a:path w="6284" h="1770" extrusionOk="0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9073980" y="3552587"/>
              <a:ext cx="283308" cy="148610"/>
            </a:xfrm>
            <a:custGeom>
              <a:avLst/>
              <a:gdLst/>
              <a:ahLst/>
              <a:cxnLst/>
              <a:rect l="l" t="t" r="r" b="b"/>
              <a:pathLst>
                <a:path w="5824" h="3055" extrusionOk="0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7051300" y="3556236"/>
              <a:ext cx="1992937" cy="418201"/>
            </a:xfrm>
            <a:custGeom>
              <a:avLst/>
              <a:gdLst/>
              <a:ahLst/>
              <a:cxnLst/>
              <a:rect l="l" t="t" r="r" b="b"/>
              <a:pathLst>
                <a:path w="40969" h="8597" extrusionOk="0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7753724" y="3601377"/>
              <a:ext cx="138152" cy="171960"/>
            </a:xfrm>
            <a:custGeom>
              <a:avLst/>
              <a:gdLst/>
              <a:ahLst/>
              <a:cxnLst/>
              <a:rect l="l" t="t" r="r" b="b"/>
              <a:pathLst>
                <a:path w="2840" h="3535" extrusionOk="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8276797" y="3673322"/>
              <a:ext cx="127207" cy="161161"/>
            </a:xfrm>
            <a:custGeom>
              <a:avLst/>
              <a:gdLst/>
              <a:ahLst/>
              <a:cxnLst/>
              <a:rect l="l" t="t" r="r" b="b"/>
              <a:pathLst>
                <a:path w="2615" h="3313" extrusionOk="0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7126261" y="3708687"/>
              <a:ext cx="37311" cy="143746"/>
            </a:xfrm>
            <a:custGeom>
              <a:avLst/>
              <a:gdLst/>
              <a:ahLst/>
              <a:cxnLst/>
              <a:rect l="l" t="t" r="r" b="b"/>
              <a:pathLst>
                <a:path w="767" h="2955" extrusionOk="0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7753724" y="3752661"/>
              <a:ext cx="159215" cy="130125"/>
            </a:xfrm>
            <a:custGeom>
              <a:avLst/>
              <a:gdLst/>
              <a:ahLst/>
              <a:cxnLst/>
              <a:rect l="l" t="t" r="r" b="b"/>
              <a:pathLst>
                <a:path w="3273" h="2675" extrusionOk="0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7140708" y="3828157"/>
              <a:ext cx="36046" cy="134163"/>
            </a:xfrm>
            <a:custGeom>
              <a:avLst/>
              <a:gdLst/>
              <a:ahLst/>
              <a:cxnLst/>
              <a:rect l="l" t="t" r="r" b="b"/>
              <a:pathLst>
                <a:path w="741" h="2758" extrusionOk="0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34"/>
          <p:cNvGrpSpPr/>
          <p:nvPr/>
        </p:nvGrpSpPr>
        <p:grpSpPr>
          <a:xfrm>
            <a:off x="3928443" y="1223150"/>
            <a:ext cx="1287126" cy="176025"/>
            <a:chOff x="4345425" y="2175475"/>
            <a:chExt cx="800750" cy="176025"/>
          </a:xfrm>
        </p:grpSpPr>
        <p:sp>
          <p:nvSpPr>
            <p:cNvPr id="1037" name="Google Shape;1037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4"/>
          <p:cNvGrpSpPr/>
          <p:nvPr/>
        </p:nvGrpSpPr>
        <p:grpSpPr>
          <a:xfrm>
            <a:off x="2747953" y="2620045"/>
            <a:ext cx="3951298" cy="176025"/>
            <a:chOff x="4345425" y="2175475"/>
            <a:chExt cx="800750" cy="176025"/>
          </a:xfrm>
        </p:grpSpPr>
        <p:sp>
          <p:nvSpPr>
            <p:cNvPr id="1043" name="Google Shape;1043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34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1046" name="Google Shape;1046;p34"/>
            <p:cNvSpPr/>
            <p:nvPr/>
          </p:nvSpPr>
          <p:spPr>
            <a:xfrm>
              <a:off x="5501450" y="2545600"/>
              <a:ext cx="639525" cy="438000"/>
            </a:xfrm>
            <a:custGeom>
              <a:avLst/>
              <a:gdLst/>
              <a:ahLst/>
              <a:cxnLst/>
              <a:rect l="l" t="t" r="r" b="b"/>
              <a:pathLst>
                <a:path w="25581" h="17520" extrusionOk="0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5714775" y="2654925"/>
              <a:ext cx="280075" cy="257600"/>
            </a:xfrm>
            <a:custGeom>
              <a:avLst/>
              <a:gdLst/>
              <a:ahLst/>
              <a:cxnLst/>
              <a:rect l="l" t="t" r="r" b="b"/>
              <a:pathLst>
                <a:path w="11203" h="10304" extrusionOk="0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34"/>
          <p:cNvSpPr txBox="1">
            <a:spLocks noGrp="1"/>
          </p:cNvSpPr>
          <p:nvPr>
            <p:ph type="title"/>
          </p:nvPr>
        </p:nvSpPr>
        <p:spPr>
          <a:xfrm>
            <a:off x="1918650" y="1728138"/>
            <a:ext cx="53067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느낀 점</a:t>
            </a:r>
            <a:endParaRPr sz="8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695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917;p32">
            <a:extLst>
              <a:ext uri="{FF2B5EF4-FFF2-40B4-BE49-F238E27FC236}">
                <a16:creationId xmlns:a16="http://schemas.microsoft.com/office/drawing/2014/main" id="{D0954225-B84A-4135-90F2-910DD236B3E0}"/>
              </a:ext>
            </a:extLst>
          </p:cNvPr>
          <p:cNvGrpSpPr/>
          <p:nvPr/>
        </p:nvGrpSpPr>
        <p:grpSpPr>
          <a:xfrm rot="7200000">
            <a:off x="6085345" y="4463481"/>
            <a:ext cx="3474315" cy="888859"/>
            <a:chOff x="3809875" y="1963175"/>
            <a:chExt cx="1923600" cy="492150"/>
          </a:xfrm>
        </p:grpSpPr>
        <p:sp>
          <p:nvSpPr>
            <p:cNvPr id="109" name="Google Shape;918;p32">
              <a:extLst>
                <a:ext uri="{FF2B5EF4-FFF2-40B4-BE49-F238E27FC236}">
                  <a16:creationId xmlns:a16="http://schemas.microsoft.com/office/drawing/2014/main" id="{D5E72FDC-5CF2-41F9-BD57-2C39E275FD55}"/>
                </a:ext>
              </a:extLst>
            </p:cNvPr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19;p32">
              <a:extLst>
                <a:ext uri="{FF2B5EF4-FFF2-40B4-BE49-F238E27FC236}">
                  <a16:creationId xmlns:a16="http://schemas.microsoft.com/office/drawing/2014/main" id="{2D3CB308-E32B-4DB3-8BDB-B5143E1FB133}"/>
                </a:ext>
              </a:extLst>
            </p:cNvPr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20;p32">
              <a:extLst>
                <a:ext uri="{FF2B5EF4-FFF2-40B4-BE49-F238E27FC236}">
                  <a16:creationId xmlns:a16="http://schemas.microsoft.com/office/drawing/2014/main" id="{AB6EA47A-8843-41DE-A4A3-1ED9AB5B7813}"/>
                </a:ext>
              </a:extLst>
            </p:cNvPr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21;p32">
              <a:extLst>
                <a:ext uri="{FF2B5EF4-FFF2-40B4-BE49-F238E27FC236}">
                  <a16:creationId xmlns:a16="http://schemas.microsoft.com/office/drawing/2014/main" id="{CF470FF1-05B3-46B2-BF51-087CD276E6D4}"/>
                </a:ext>
              </a:extLst>
            </p:cNvPr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22;p32">
              <a:extLst>
                <a:ext uri="{FF2B5EF4-FFF2-40B4-BE49-F238E27FC236}">
                  <a16:creationId xmlns:a16="http://schemas.microsoft.com/office/drawing/2014/main" id="{133663B5-5C69-4BB0-BEA4-CD5BDEA85B10}"/>
                </a:ext>
              </a:extLst>
            </p:cNvPr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23;p32">
              <a:extLst>
                <a:ext uri="{FF2B5EF4-FFF2-40B4-BE49-F238E27FC236}">
                  <a16:creationId xmlns:a16="http://schemas.microsoft.com/office/drawing/2014/main" id="{38AD8B1E-3F70-4027-9B87-337778D1F7AF}"/>
                </a:ext>
              </a:extLst>
            </p:cNvPr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24;p32">
              <a:extLst>
                <a:ext uri="{FF2B5EF4-FFF2-40B4-BE49-F238E27FC236}">
                  <a16:creationId xmlns:a16="http://schemas.microsoft.com/office/drawing/2014/main" id="{DEE5E9ED-83C0-43A2-BA76-BE7E336F8FF0}"/>
                </a:ext>
              </a:extLst>
            </p:cNvPr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25;p32">
              <a:extLst>
                <a:ext uri="{FF2B5EF4-FFF2-40B4-BE49-F238E27FC236}">
                  <a16:creationId xmlns:a16="http://schemas.microsoft.com/office/drawing/2014/main" id="{ACD3F587-04CE-4515-8361-691A517836A4}"/>
                </a:ext>
              </a:extLst>
            </p:cNvPr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26;p32">
              <a:extLst>
                <a:ext uri="{FF2B5EF4-FFF2-40B4-BE49-F238E27FC236}">
                  <a16:creationId xmlns:a16="http://schemas.microsoft.com/office/drawing/2014/main" id="{31C1B038-16B8-4EE2-9E1C-D15622A7864A}"/>
                </a:ext>
              </a:extLst>
            </p:cNvPr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27;p32">
              <a:extLst>
                <a:ext uri="{FF2B5EF4-FFF2-40B4-BE49-F238E27FC236}">
                  <a16:creationId xmlns:a16="http://schemas.microsoft.com/office/drawing/2014/main" id="{261C35B7-B0EF-431D-8C55-AD55568FBC03}"/>
                </a:ext>
              </a:extLst>
            </p:cNvPr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28;p32">
              <a:extLst>
                <a:ext uri="{FF2B5EF4-FFF2-40B4-BE49-F238E27FC236}">
                  <a16:creationId xmlns:a16="http://schemas.microsoft.com/office/drawing/2014/main" id="{D13274C0-5507-41A7-B3D9-FE3FFCF6FB59}"/>
                </a:ext>
              </a:extLst>
            </p:cNvPr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20;p30">
            <a:extLst>
              <a:ext uri="{FF2B5EF4-FFF2-40B4-BE49-F238E27FC236}">
                <a16:creationId xmlns:a16="http://schemas.microsoft.com/office/drawing/2014/main" id="{14CF7297-0F06-4EAA-BE68-45D4F2CBF31D}"/>
              </a:ext>
            </a:extLst>
          </p:cNvPr>
          <p:cNvGrpSpPr/>
          <p:nvPr/>
        </p:nvGrpSpPr>
        <p:grpSpPr>
          <a:xfrm>
            <a:off x="699619" y="982416"/>
            <a:ext cx="3389210" cy="176025"/>
            <a:chOff x="4345425" y="2175475"/>
            <a:chExt cx="800750" cy="176025"/>
          </a:xfrm>
        </p:grpSpPr>
        <p:sp>
          <p:nvSpPr>
            <p:cNvPr id="82" name="Google Shape;821;p30">
              <a:extLst>
                <a:ext uri="{FF2B5EF4-FFF2-40B4-BE49-F238E27FC236}">
                  <a16:creationId xmlns:a16="http://schemas.microsoft.com/office/drawing/2014/main" id="{B02F9DD6-2CF5-4B15-B0BA-092DA3AFF83C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22;p30">
              <a:extLst>
                <a:ext uri="{FF2B5EF4-FFF2-40B4-BE49-F238E27FC236}">
                  <a16:creationId xmlns:a16="http://schemas.microsoft.com/office/drawing/2014/main" id="{E06E97DC-7656-4775-931F-0CD6D0F4DEB5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2235;p53">
            <a:extLst>
              <a:ext uri="{FF2B5EF4-FFF2-40B4-BE49-F238E27FC236}">
                <a16:creationId xmlns:a16="http://schemas.microsoft.com/office/drawing/2014/main" id="{8758720B-3084-454E-9F8B-CAEB2CFEF08A}"/>
              </a:ext>
            </a:extLst>
          </p:cNvPr>
          <p:cNvGrpSpPr/>
          <p:nvPr/>
        </p:nvGrpSpPr>
        <p:grpSpPr>
          <a:xfrm>
            <a:off x="5049169" y="1375972"/>
            <a:ext cx="2891195" cy="3322820"/>
            <a:chOff x="1282190" y="1486412"/>
            <a:chExt cx="1838815" cy="2706778"/>
          </a:xfrm>
        </p:grpSpPr>
        <p:grpSp>
          <p:nvGrpSpPr>
            <p:cNvPr id="73" name="Google Shape;2236;p53">
              <a:extLst>
                <a:ext uri="{FF2B5EF4-FFF2-40B4-BE49-F238E27FC236}">
                  <a16:creationId xmlns:a16="http://schemas.microsoft.com/office/drawing/2014/main" id="{7633A9FF-4B08-4FC7-8208-5F0FA37D0B52}"/>
                </a:ext>
              </a:extLst>
            </p:cNvPr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77" name="Google Shape;2237;p53">
                <a:extLst>
                  <a:ext uri="{FF2B5EF4-FFF2-40B4-BE49-F238E27FC236}">
                    <a16:creationId xmlns:a16="http://schemas.microsoft.com/office/drawing/2014/main" id="{16928B85-FB32-4C31-86AA-8120D7D53D84}"/>
                  </a:ext>
                </a:extLst>
              </p:cNvPr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avLst/>
                <a:gdLst/>
                <a:ahLst/>
                <a:cxnLst/>
                <a:rect l="l" t="t" r="r" b="b"/>
                <a:pathLst>
                  <a:path w="34412" h="29646" extrusionOk="0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238;p53">
                <a:extLst>
                  <a:ext uri="{FF2B5EF4-FFF2-40B4-BE49-F238E27FC236}">
                    <a16:creationId xmlns:a16="http://schemas.microsoft.com/office/drawing/2014/main" id="{F74ACE1A-25CB-4934-B15B-7766C427B615}"/>
                  </a:ext>
                </a:extLst>
              </p:cNvPr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avLst/>
                <a:gdLst/>
                <a:ahLst/>
                <a:cxnLst/>
                <a:rect l="l" t="t" r="r" b="b"/>
                <a:pathLst>
                  <a:path w="34111" h="29951" extrusionOk="0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2239;p53">
              <a:extLst>
                <a:ext uri="{FF2B5EF4-FFF2-40B4-BE49-F238E27FC236}">
                  <a16:creationId xmlns:a16="http://schemas.microsoft.com/office/drawing/2014/main" id="{3F0DF0BE-51B4-4F34-9878-544FD3FDFBE4}"/>
                </a:ext>
              </a:extLst>
            </p:cNvPr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75" name="Google Shape;2240;p53">
                <a:extLst>
                  <a:ext uri="{FF2B5EF4-FFF2-40B4-BE49-F238E27FC236}">
                    <a16:creationId xmlns:a16="http://schemas.microsoft.com/office/drawing/2014/main" id="{AE6F2958-5662-4506-9486-D1B5C3816CCA}"/>
                  </a:ext>
                </a:extLst>
              </p:cNvPr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6481" extrusionOk="0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241;p53">
                <a:extLst>
                  <a:ext uri="{FF2B5EF4-FFF2-40B4-BE49-F238E27FC236}">
                    <a16:creationId xmlns:a16="http://schemas.microsoft.com/office/drawing/2014/main" id="{751BD29D-8FD8-43C0-9999-A66B68814925}"/>
                  </a:ext>
                </a:extLst>
              </p:cNvPr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avLst/>
                <a:gdLst/>
                <a:ahLst/>
                <a:cxnLst/>
                <a:rect l="l" t="t" r="r" b="b"/>
                <a:pathLst>
                  <a:path w="33434" h="6821" extrusionOk="0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5" name="Google Shape;2235;p53"/>
          <p:cNvGrpSpPr/>
          <p:nvPr/>
        </p:nvGrpSpPr>
        <p:grpSpPr>
          <a:xfrm>
            <a:off x="1431676" y="1375972"/>
            <a:ext cx="2891195" cy="3322820"/>
            <a:chOff x="1282190" y="1486412"/>
            <a:chExt cx="1838815" cy="2706778"/>
          </a:xfrm>
        </p:grpSpPr>
        <p:grpSp>
          <p:nvGrpSpPr>
            <p:cNvPr id="2236" name="Google Shape;2236;p53"/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2237" name="Google Shape;2237;p53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avLst/>
                <a:gdLst/>
                <a:ahLst/>
                <a:cxnLst/>
                <a:rect l="l" t="t" r="r" b="b"/>
                <a:pathLst>
                  <a:path w="34412" h="29646" extrusionOk="0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53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avLst/>
                <a:gdLst/>
                <a:ahLst/>
                <a:cxnLst/>
                <a:rect l="l" t="t" r="r" b="b"/>
                <a:pathLst>
                  <a:path w="34111" h="29951" extrusionOk="0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9" name="Google Shape;2239;p53"/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2240" name="Google Shape;2240;p53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6481" extrusionOk="0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53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avLst/>
                <a:gdLst/>
                <a:ahLst/>
                <a:cxnLst/>
                <a:rect l="l" t="t" r="r" b="b"/>
                <a:pathLst>
                  <a:path w="33434" h="6821" extrusionOk="0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49" name="Google Shape;2249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824600" cy="64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팀원 별 느낀 점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?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255" name="Google Shape;2255;p53"/>
          <p:cNvSpPr txBox="1"/>
          <p:nvPr/>
        </p:nvSpPr>
        <p:spPr>
          <a:xfrm>
            <a:off x="5911267" y="1396709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오윤재</a:t>
            </a:r>
            <a:endParaRPr sz="2400" dirty="0">
              <a:solidFill>
                <a:schemeClr val="dk1"/>
              </a:solidFill>
              <a:latin typeface="나눔손글씨 펜" panose="03040600000000000000" pitchFamily="66" charset="-127"/>
              <a:ea typeface="나눔손글씨 펜" panose="03040600000000000000" pitchFamily="66" charset="-127"/>
              <a:cs typeface="Itim"/>
              <a:sym typeface="Itim"/>
            </a:endParaRPr>
          </a:p>
        </p:txBody>
      </p:sp>
      <p:sp>
        <p:nvSpPr>
          <p:cNvPr id="2257" name="Google Shape;2257;p53"/>
          <p:cNvSpPr txBox="1"/>
          <p:nvPr/>
        </p:nvSpPr>
        <p:spPr>
          <a:xfrm>
            <a:off x="2293774" y="1396709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원은재</a:t>
            </a:r>
            <a:endParaRPr sz="2400" dirty="0">
              <a:solidFill>
                <a:schemeClr val="dk1"/>
              </a:solidFill>
              <a:latin typeface="나눔손글씨 펜" panose="03040600000000000000" pitchFamily="66" charset="-127"/>
              <a:ea typeface="나눔손글씨 펜" panose="03040600000000000000" pitchFamily="66" charset="-127"/>
              <a:cs typeface="Itim"/>
              <a:sym typeface="Itim"/>
            </a:endParaRPr>
          </a:p>
        </p:txBody>
      </p:sp>
      <p:grpSp>
        <p:nvGrpSpPr>
          <p:cNvPr id="2259" name="Google Shape;2259;p53"/>
          <p:cNvGrpSpPr/>
          <p:nvPr/>
        </p:nvGrpSpPr>
        <p:grpSpPr>
          <a:xfrm>
            <a:off x="5972033" y="639818"/>
            <a:ext cx="1745583" cy="230173"/>
            <a:chOff x="1394800" y="3522000"/>
            <a:chExt cx="1048650" cy="138275"/>
          </a:xfrm>
        </p:grpSpPr>
        <p:sp>
          <p:nvSpPr>
            <p:cNvPr id="2260" name="Google Shape;2260;p53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3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3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3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3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3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3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3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3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0E77831-B27B-46E8-A322-13BFBCD10741}"/>
              </a:ext>
            </a:extLst>
          </p:cNvPr>
          <p:cNvSpPr txBox="1"/>
          <p:nvPr/>
        </p:nvSpPr>
        <p:spPr>
          <a:xfrm>
            <a:off x="494955" y="27636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05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느낀 점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0B77CD2-B750-417F-BF0E-6B1B86A6F15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7739A5-8642-47ED-BAA5-E281377DDC18}"/>
              </a:ext>
            </a:extLst>
          </p:cNvPr>
          <p:cNvSpPr txBox="1"/>
          <p:nvPr/>
        </p:nvSpPr>
        <p:spPr>
          <a:xfrm>
            <a:off x="1614585" y="2177725"/>
            <a:ext cx="2527936" cy="11240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계획한 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WBS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따라 일정에 맞춰 개발이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진행되어</a:t>
            </a:r>
            <a:b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좋았다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GitHub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이용하여 비대면으로도 원활하게</a:t>
            </a:r>
            <a:b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소통하고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문제없이 협업이 가능했다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계획한 핵심 기능을 명확히 구현해 낸 점이</a:t>
            </a:r>
            <a:b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만족스럽다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E4D6E3-9F45-4DDC-93B2-8E0F294BB5D3}"/>
              </a:ext>
            </a:extLst>
          </p:cNvPr>
          <p:cNvGrpSpPr/>
          <p:nvPr/>
        </p:nvGrpSpPr>
        <p:grpSpPr>
          <a:xfrm>
            <a:off x="2302127" y="1779022"/>
            <a:ext cx="1167000" cy="418790"/>
            <a:chOff x="2230802" y="1852437"/>
            <a:chExt cx="1167000" cy="418790"/>
          </a:xfrm>
        </p:grpSpPr>
        <p:grpSp>
          <p:nvGrpSpPr>
            <p:cNvPr id="2242" name="Google Shape;2242;p53"/>
            <p:cNvGrpSpPr/>
            <p:nvPr/>
          </p:nvGrpSpPr>
          <p:grpSpPr>
            <a:xfrm rot="889388">
              <a:off x="2501698" y="1920106"/>
              <a:ext cx="584046" cy="351121"/>
              <a:chOff x="4345425" y="2175475"/>
              <a:chExt cx="800750" cy="176025"/>
            </a:xfrm>
          </p:grpSpPr>
          <p:sp>
            <p:nvSpPr>
              <p:cNvPr id="2243" name="Google Shape;2243;p53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solidFill>
                <a:schemeClr val="accent3">
                  <a:alpha val="424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53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solidFill>
                <a:schemeClr val="accent3">
                  <a:alpha val="424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2257;p53">
              <a:extLst>
                <a:ext uri="{FF2B5EF4-FFF2-40B4-BE49-F238E27FC236}">
                  <a16:creationId xmlns:a16="http://schemas.microsoft.com/office/drawing/2014/main" id="{3F77F257-26BD-4CFC-B4DA-B896FD5257DF}"/>
                </a:ext>
              </a:extLst>
            </p:cNvPr>
            <p:cNvSpPr txBox="1"/>
            <p:nvPr/>
          </p:nvSpPr>
          <p:spPr>
            <a:xfrm>
              <a:off x="2230802" y="1852437"/>
              <a:ext cx="11670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76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Itim"/>
                  <a:sym typeface="Itim"/>
                </a:rPr>
                <a:t>잘된 점</a:t>
              </a:r>
              <a:endParaRPr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917EB11-9A65-44B1-800D-8F67EDE32291}"/>
              </a:ext>
            </a:extLst>
          </p:cNvPr>
          <p:cNvGrpSpPr/>
          <p:nvPr/>
        </p:nvGrpSpPr>
        <p:grpSpPr>
          <a:xfrm>
            <a:off x="2302127" y="3225555"/>
            <a:ext cx="1167000" cy="418790"/>
            <a:chOff x="2230802" y="1852437"/>
            <a:chExt cx="1167000" cy="418790"/>
          </a:xfrm>
        </p:grpSpPr>
        <p:grpSp>
          <p:nvGrpSpPr>
            <p:cNvPr id="59" name="Google Shape;2242;p53">
              <a:extLst>
                <a:ext uri="{FF2B5EF4-FFF2-40B4-BE49-F238E27FC236}">
                  <a16:creationId xmlns:a16="http://schemas.microsoft.com/office/drawing/2014/main" id="{CFC9B50C-88E6-4F06-BC60-1D70CAB43DF5}"/>
                </a:ext>
              </a:extLst>
            </p:cNvPr>
            <p:cNvGrpSpPr/>
            <p:nvPr/>
          </p:nvGrpSpPr>
          <p:grpSpPr>
            <a:xfrm rot="889388">
              <a:off x="2501698" y="1920106"/>
              <a:ext cx="584046" cy="351121"/>
              <a:chOff x="4345425" y="2175475"/>
              <a:chExt cx="800750" cy="176025"/>
            </a:xfrm>
          </p:grpSpPr>
          <p:sp>
            <p:nvSpPr>
              <p:cNvPr id="61" name="Google Shape;2243;p53">
                <a:extLst>
                  <a:ext uri="{FF2B5EF4-FFF2-40B4-BE49-F238E27FC236}">
                    <a16:creationId xmlns:a16="http://schemas.microsoft.com/office/drawing/2014/main" id="{B8CF8C1A-92FB-4474-8FB6-098075199700}"/>
                  </a:ext>
                </a:extLst>
              </p:cNvPr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solidFill>
                <a:schemeClr val="accent3">
                  <a:alpha val="424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244;p53">
                <a:extLst>
                  <a:ext uri="{FF2B5EF4-FFF2-40B4-BE49-F238E27FC236}">
                    <a16:creationId xmlns:a16="http://schemas.microsoft.com/office/drawing/2014/main" id="{CB30476D-1F3F-43A8-BDA0-40FE3A66170E}"/>
                  </a:ext>
                </a:extLst>
              </p:cNvPr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solidFill>
                <a:schemeClr val="accent3">
                  <a:alpha val="424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Google Shape;2257;p53">
              <a:extLst>
                <a:ext uri="{FF2B5EF4-FFF2-40B4-BE49-F238E27FC236}">
                  <a16:creationId xmlns:a16="http://schemas.microsoft.com/office/drawing/2014/main" id="{52F4418A-70A9-4733-9D06-CD042CCCF567}"/>
                </a:ext>
              </a:extLst>
            </p:cNvPr>
            <p:cNvSpPr txBox="1"/>
            <p:nvPr/>
          </p:nvSpPr>
          <p:spPr>
            <a:xfrm>
              <a:off x="2230802" y="1852437"/>
              <a:ext cx="11670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76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Itim"/>
                  <a:sym typeface="Itim"/>
                </a:rPr>
                <a:t>아쉬운 점</a:t>
              </a:r>
              <a:endParaRPr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3D4FCEF-19EC-4481-ACCB-4F847B01BEA0}"/>
              </a:ext>
            </a:extLst>
          </p:cNvPr>
          <p:cNvSpPr txBox="1"/>
          <p:nvPr/>
        </p:nvSpPr>
        <p:spPr>
          <a:xfrm>
            <a:off x="1614585" y="3637971"/>
            <a:ext cx="2434962" cy="7374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 서버 구축에 별도의 프레임워크 사용을 해 보지</a:t>
            </a:r>
            <a:b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못한 것이 아쉽다</a:t>
            </a:r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도커</a:t>
            </a: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5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스웜</a:t>
            </a: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등을 적용한 아키텍처를 구현하고 싶었</a:t>
            </a:r>
            <a:b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으나 그러지 못한 것 아쉽다</a:t>
            </a:r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grpSp>
        <p:nvGrpSpPr>
          <p:cNvPr id="92" name="Google Shape;2041;p50">
            <a:extLst>
              <a:ext uri="{FF2B5EF4-FFF2-40B4-BE49-F238E27FC236}">
                <a16:creationId xmlns:a16="http://schemas.microsoft.com/office/drawing/2014/main" id="{D0C7BAD5-D5B1-45C2-BB60-43F72CCB405A}"/>
              </a:ext>
            </a:extLst>
          </p:cNvPr>
          <p:cNvGrpSpPr/>
          <p:nvPr/>
        </p:nvGrpSpPr>
        <p:grpSpPr>
          <a:xfrm rot="20885349">
            <a:off x="185768" y="1536958"/>
            <a:ext cx="1118061" cy="876421"/>
            <a:chOff x="378575" y="1776375"/>
            <a:chExt cx="737425" cy="578050"/>
          </a:xfrm>
        </p:grpSpPr>
        <p:sp>
          <p:nvSpPr>
            <p:cNvPr id="93" name="Google Shape;2042;p50">
              <a:extLst>
                <a:ext uri="{FF2B5EF4-FFF2-40B4-BE49-F238E27FC236}">
                  <a16:creationId xmlns:a16="http://schemas.microsoft.com/office/drawing/2014/main" id="{12462E4A-AAC9-4E1F-B72C-C6474BB291A8}"/>
                </a:ext>
              </a:extLst>
            </p:cNvPr>
            <p:cNvSpPr/>
            <p:nvPr/>
          </p:nvSpPr>
          <p:spPr>
            <a:xfrm>
              <a:off x="378575" y="1776375"/>
              <a:ext cx="737425" cy="60825"/>
            </a:xfrm>
            <a:custGeom>
              <a:avLst/>
              <a:gdLst/>
              <a:ahLst/>
              <a:cxnLst/>
              <a:rect l="l" t="t" r="r" b="b"/>
              <a:pathLst>
                <a:path w="29497" h="2433" extrusionOk="0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43;p50">
              <a:extLst>
                <a:ext uri="{FF2B5EF4-FFF2-40B4-BE49-F238E27FC236}">
                  <a16:creationId xmlns:a16="http://schemas.microsoft.com/office/drawing/2014/main" id="{56DD4926-C7B3-400A-AF40-D76B2E29BFDB}"/>
                </a:ext>
              </a:extLst>
            </p:cNvPr>
            <p:cNvSpPr/>
            <p:nvPr/>
          </p:nvSpPr>
          <p:spPr>
            <a:xfrm>
              <a:off x="1004275" y="1828625"/>
              <a:ext cx="74725" cy="327700"/>
            </a:xfrm>
            <a:custGeom>
              <a:avLst/>
              <a:gdLst/>
              <a:ahLst/>
              <a:cxnLst/>
              <a:rect l="l" t="t" r="r" b="b"/>
              <a:pathLst>
                <a:path w="2989" h="13108" extrusionOk="0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44;p50">
              <a:extLst>
                <a:ext uri="{FF2B5EF4-FFF2-40B4-BE49-F238E27FC236}">
                  <a16:creationId xmlns:a16="http://schemas.microsoft.com/office/drawing/2014/main" id="{ED13F7DC-7048-4409-A099-69443D5BE59F}"/>
                </a:ext>
              </a:extLst>
            </p:cNvPr>
            <p:cNvSpPr/>
            <p:nvPr/>
          </p:nvSpPr>
          <p:spPr>
            <a:xfrm>
              <a:off x="1007300" y="1780650"/>
              <a:ext cx="62500" cy="49075"/>
            </a:xfrm>
            <a:custGeom>
              <a:avLst/>
              <a:gdLst/>
              <a:ahLst/>
              <a:cxnLst/>
              <a:rect l="l" t="t" r="r" b="b"/>
              <a:pathLst>
                <a:path w="2500" h="1963" extrusionOk="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45;p50">
              <a:extLst>
                <a:ext uri="{FF2B5EF4-FFF2-40B4-BE49-F238E27FC236}">
                  <a16:creationId xmlns:a16="http://schemas.microsoft.com/office/drawing/2014/main" id="{D967F590-8EB1-4D9B-9EFB-F9B213028188}"/>
                </a:ext>
              </a:extLst>
            </p:cNvPr>
            <p:cNvSpPr/>
            <p:nvPr/>
          </p:nvSpPr>
          <p:spPr>
            <a:xfrm>
              <a:off x="785225" y="2133225"/>
              <a:ext cx="290025" cy="69200"/>
            </a:xfrm>
            <a:custGeom>
              <a:avLst/>
              <a:gdLst/>
              <a:ahLst/>
              <a:cxnLst/>
              <a:rect l="l" t="t" r="r" b="b"/>
              <a:pathLst>
                <a:path w="11601" h="2768" extrusionOk="0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46;p50">
              <a:extLst>
                <a:ext uri="{FF2B5EF4-FFF2-40B4-BE49-F238E27FC236}">
                  <a16:creationId xmlns:a16="http://schemas.microsoft.com/office/drawing/2014/main" id="{7DDAB904-28B3-4805-8094-6C8F7465693E}"/>
                </a:ext>
              </a:extLst>
            </p:cNvPr>
            <p:cNvSpPr/>
            <p:nvPr/>
          </p:nvSpPr>
          <p:spPr>
            <a:xfrm>
              <a:off x="1013075" y="2131900"/>
              <a:ext cx="60050" cy="47175"/>
            </a:xfrm>
            <a:custGeom>
              <a:avLst/>
              <a:gdLst/>
              <a:ahLst/>
              <a:cxnLst/>
              <a:rect l="l" t="t" r="r" b="b"/>
              <a:pathLst>
                <a:path w="2402" h="1887" extrusionOk="0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47;p50">
              <a:extLst>
                <a:ext uri="{FF2B5EF4-FFF2-40B4-BE49-F238E27FC236}">
                  <a16:creationId xmlns:a16="http://schemas.microsoft.com/office/drawing/2014/main" id="{69F133D7-833A-41AB-A20C-3161A020E999}"/>
                </a:ext>
              </a:extLst>
            </p:cNvPr>
            <p:cNvSpPr/>
            <p:nvPr/>
          </p:nvSpPr>
          <p:spPr>
            <a:xfrm>
              <a:off x="798250" y="2195875"/>
              <a:ext cx="62525" cy="151150"/>
            </a:xfrm>
            <a:custGeom>
              <a:avLst/>
              <a:gdLst/>
              <a:ahLst/>
              <a:cxnLst/>
              <a:rect l="l" t="t" r="r" b="b"/>
              <a:pathLst>
                <a:path w="2501" h="6046" extrusionOk="0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48;p50">
              <a:extLst>
                <a:ext uri="{FF2B5EF4-FFF2-40B4-BE49-F238E27FC236}">
                  <a16:creationId xmlns:a16="http://schemas.microsoft.com/office/drawing/2014/main" id="{90800156-49C7-4BFF-891B-9FDB658C6CCF}"/>
                </a:ext>
              </a:extLst>
            </p:cNvPr>
            <p:cNvSpPr/>
            <p:nvPr/>
          </p:nvSpPr>
          <p:spPr>
            <a:xfrm>
              <a:off x="805750" y="2179750"/>
              <a:ext cx="58250" cy="23100"/>
            </a:xfrm>
            <a:custGeom>
              <a:avLst/>
              <a:gdLst/>
              <a:ahLst/>
              <a:cxnLst/>
              <a:rect l="l" t="t" r="r" b="b"/>
              <a:pathLst>
                <a:path w="2330" h="924" extrusionOk="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49;p50">
              <a:extLst>
                <a:ext uri="{FF2B5EF4-FFF2-40B4-BE49-F238E27FC236}">
                  <a16:creationId xmlns:a16="http://schemas.microsoft.com/office/drawing/2014/main" id="{91DB4E23-B2A0-479F-9162-17CD8A88DE0A}"/>
                </a:ext>
              </a:extLst>
            </p:cNvPr>
            <p:cNvSpPr/>
            <p:nvPr/>
          </p:nvSpPr>
          <p:spPr>
            <a:xfrm>
              <a:off x="799950" y="2316150"/>
              <a:ext cx="21675" cy="32475"/>
            </a:xfrm>
            <a:custGeom>
              <a:avLst/>
              <a:gdLst/>
              <a:ahLst/>
              <a:cxnLst/>
              <a:rect l="l" t="t" r="r" b="b"/>
              <a:pathLst>
                <a:path w="867" h="1299" extrusionOk="0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50;p50">
              <a:extLst>
                <a:ext uri="{FF2B5EF4-FFF2-40B4-BE49-F238E27FC236}">
                  <a16:creationId xmlns:a16="http://schemas.microsoft.com/office/drawing/2014/main" id="{9A845D9E-0A57-4434-B3C1-16945F0D7A5E}"/>
                </a:ext>
              </a:extLst>
            </p:cNvPr>
            <p:cNvSpPr/>
            <p:nvPr/>
          </p:nvSpPr>
          <p:spPr>
            <a:xfrm>
              <a:off x="475450" y="2160675"/>
              <a:ext cx="363125" cy="193750"/>
            </a:xfrm>
            <a:custGeom>
              <a:avLst/>
              <a:gdLst/>
              <a:ahLst/>
              <a:cxnLst/>
              <a:rect l="l" t="t" r="r" b="b"/>
              <a:pathLst>
                <a:path w="14525" h="7750" extrusionOk="0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51;p50">
              <a:extLst>
                <a:ext uri="{FF2B5EF4-FFF2-40B4-BE49-F238E27FC236}">
                  <a16:creationId xmlns:a16="http://schemas.microsoft.com/office/drawing/2014/main" id="{EEF2E8F4-51F9-4ACE-8E7D-6A3556D90DEB}"/>
                </a:ext>
              </a:extLst>
            </p:cNvPr>
            <p:cNvSpPr/>
            <p:nvPr/>
          </p:nvSpPr>
          <p:spPr>
            <a:xfrm>
              <a:off x="797650" y="2262025"/>
              <a:ext cx="43350" cy="86600"/>
            </a:xfrm>
            <a:custGeom>
              <a:avLst/>
              <a:gdLst/>
              <a:ahLst/>
              <a:cxnLst/>
              <a:rect l="l" t="t" r="r" b="b"/>
              <a:pathLst>
                <a:path w="1734" h="3464" extrusionOk="0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52;p50">
              <a:extLst>
                <a:ext uri="{FF2B5EF4-FFF2-40B4-BE49-F238E27FC236}">
                  <a16:creationId xmlns:a16="http://schemas.microsoft.com/office/drawing/2014/main" id="{992D0FC4-0DBB-4893-B334-8B92192EFB05}"/>
                </a:ext>
              </a:extLst>
            </p:cNvPr>
            <p:cNvSpPr/>
            <p:nvPr/>
          </p:nvSpPr>
          <p:spPr>
            <a:xfrm>
              <a:off x="394775" y="1828875"/>
              <a:ext cx="101325" cy="394500"/>
            </a:xfrm>
            <a:custGeom>
              <a:avLst/>
              <a:gdLst/>
              <a:ahLst/>
              <a:cxnLst/>
              <a:rect l="l" t="t" r="r" b="b"/>
              <a:pathLst>
                <a:path w="4053" h="15780" extrusionOk="0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53;p50">
              <a:extLst>
                <a:ext uri="{FF2B5EF4-FFF2-40B4-BE49-F238E27FC236}">
                  <a16:creationId xmlns:a16="http://schemas.microsoft.com/office/drawing/2014/main" id="{2B114920-A124-4E9D-867D-F13C19D62DFE}"/>
                </a:ext>
              </a:extLst>
            </p:cNvPr>
            <p:cNvSpPr/>
            <p:nvPr/>
          </p:nvSpPr>
          <p:spPr>
            <a:xfrm>
              <a:off x="471175" y="2175750"/>
              <a:ext cx="46850" cy="44750"/>
            </a:xfrm>
            <a:custGeom>
              <a:avLst/>
              <a:gdLst/>
              <a:ahLst/>
              <a:cxnLst/>
              <a:rect l="l" t="t" r="r" b="b"/>
              <a:pathLst>
                <a:path w="1874" h="1790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114;p36">
            <a:extLst>
              <a:ext uri="{FF2B5EF4-FFF2-40B4-BE49-F238E27FC236}">
                <a16:creationId xmlns:a16="http://schemas.microsoft.com/office/drawing/2014/main" id="{A7F2D447-B283-4EC7-AC05-2B5FCF694542}"/>
              </a:ext>
            </a:extLst>
          </p:cNvPr>
          <p:cNvGrpSpPr/>
          <p:nvPr/>
        </p:nvGrpSpPr>
        <p:grpSpPr>
          <a:xfrm rot="1514788">
            <a:off x="7743627" y="813263"/>
            <a:ext cx="1376274" cy="908487"/>
            <a:chOff x="5248525" y="821375"/>
            <a:chExt cx="1082824" cy="694544"/>
          </a:xfrm>
        </p:grpSpPr>
        <p:sp>
          <p:nvSpPr>
            <p:cNvPr id="106" name="Google Shape;1115;p36">
              <a:extLst>
                <a:ext uri="{FF2B5EF4-FFF2-40B4-BE49-F238E27FC236}">
                  <a16:creationId xmlns:a16="http://schemas.microsoft.com/office/drawing/2014/main" id="{F32C4146-C53C-424A-A5C7-24BD9FD84999}"/>
                </a:ext>
              </a:extLst>
            </p:cNvPr>
            <p:cNvSpPr/>
            <p:nvPr/>
          </p:nvSpPr>
          <p:spPr>
            <a:xfrm>
              <a:off x="5386964" y="1033865"/>
              <a:ext cx="843217" cy="475585"/>
            </a:xfrm>
            <a:custGeom>
              <a:avLst/>
              <a:gdLst/>
              <a:ahLst/>
              <a:cxnLst/>
              <a:rect l="l" t="t" r="r" b="b"/>
              <a:pathLst>
                <a:path w="24870" h="14027" extrusionOk="0">
                  <a:moveTo>
                    <a:pt x="2110" y="1"/>
                  </a:moveTo>
                  <a:lnTo>
                    <a:pt x="172" y="5463"/>
                  </a:lnTo>
                  <a:lnTo>
                    <a:pt x="0" y="5941"/>
                  </a:lnTo>
                  <a:lnTo>
                    <a:pt x="22760" y="14026"/>
                  </a:lnTo>
                  <a:lnTo>
                    <a:pt x="22995" y="13368"/>
                  </a:lnTo>
                  <a:lnTo>
                    <a:pt x="24870" y="808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028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16;p36">
              <a:extLst>
                <a:ext uri="{FF2B5EF4-FFF2-40B4-BE49-F238E27FC236}">
                  <a16:creationId xmlns:a16="http://schemas.microsoft.com/office/drawing/2014/main" id="{94BCA1FE-2D73-4440-A42D-42B7C7AAC14C}"/>
                </a:ext>
              </a:extLst>
            </p:cNvPr>
            <p:cNvSpPr/>
            <p:nvPr/>
          </p:nvSpPr>
          <p:spPr>
            <a:xfrm>
              <a:off x="5455115" y="824528"/>
              <a:ext cx="851795" cy="486876"/>
            </a:xfrm>
            <a:custGeom>
              <a:avLst/>
              <a:gdLst/>
              <a:ahLst/>
              <a:cxnLst/>
              <a:rect l="l" t="t" r="r" b="b"/>
              <a:pathLst>
                <a:path w="25123" h="14360" extrusionOk="0">
                  <a:moveTo>
                    <a:pt x="2209" y="0"/>
                  </a:moveTo>
                  <a:lnTo>
                    <a:pt x="0" y="6220"/>
                  </a:lnTo>
                  <a:lnTo>
                    <a:pt x="22914" y="14359"/>
                  </a:lnTo>
                  <a:lnTo>
                    <a:pt x="25122" y="8140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00A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17;p36">
              <a:extLst>
                <a:ext uri="{FF2B5EF4-FFF2-40B4-BE49-F238E27FC236}">
                  <a16:creationId xmlns:a16="http://schemas.microsoft.com/office/drawing/2014/main" id="{584C93C5-3193-4BE9-A55D-F5806CE1110A}"/>
                </a:ext>
              </a:extLst>
            </p:cNvPr>
            <p:cNvSpPr/>
            <p:nvPr/>
          </p:nvSpPr>
          <p:spPr>
            <a:xfrm>
              <a:off x="5343564" y="832157"/>
              <a:ext cx="980431" cy="665352"/>
            </a:xfrm>
            <a:custGeom>
              <a:avLst/>
              <a:gdLst/>
              <a:ahLst/>
              <a:cxnLst/>
              <a:rect l="l" t="t" r="r" b="b"/>
              <a:pathLst>
                <a:path w="28917" h="19624" extrusionOk="0">
                  <a:moveTo>
                    <a:pt x="3858" y="0"/>
                  </a:moveTo>
                  <a:lnTo>
                    <a:pt x="0" y="10853"/>
                  </a:lnTo>
                  <a:cubicBezTo>
                    <a:pt x="36" y="10889"/>
                    <a:pt x="72" y="10916"/>
                    <a:pt x="118" y="10934"/>
                  </a:cubicBezTo>
                  <a:lnTo>
                    <a:pt x="1452" y="11412"/>
                  </a:lnTo>
                  <a:lnTo>
                    <a:pt x="3390" y="5950"/>
                  </a:lnTo>
                  <a:lnTo>
                    <a:pt x="5328" y="496"/>
                  </a:lnTo>
                  <a:lnTo>
                    <a:pt x="3994" y="27"/>
                  </a:lnTo>
                  <a:cubicBezTo>
                    <a:pt x="3948" y="18"/>
                    <a:pt x="3903" y="9"/>
                    <a:pt x="3858" y="0"/>
                  </a:cubicBezTo>
                  <a:close/>
                  <a:moveTo>
                    <a:pt x="28061" y="8681"/>
                  </a:moveTo>
                  <a:lnTo>
                    <a:pt x="26150" y="14035"/>
                  </a:lnTo>
                  <a:lnTo>
                    <a:pt x="24275" y="19317"/>
                  </a:lnTo>
                  <a:lnTo>
                    <a:pt x="25140" y="19624"/>
                  </a:lnTo>
                  <a:lnTo>
                    <a:pt x="28917" y="8978"/>
                  </a:lnTo>
                  <a:lnTo>
                    <a:pt x="28061" y="8681"/>
                  </a:ln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18;p36">
              <a:extLst>
                <a:ext uri="{FF2B5EF4-FFF2-40B4-BE49-F238E27FC236}">
                  <a16:creationId xmlns:a16="http://schemas.microsoft.com/office/drawing/2014/main" id="{2054F990-151D-41D8-91F8-704BDAB74911}"/>
                </a:ext>
              </a:extLst>
            </p:cNvPr>
            <p:cNvSpPr/>
            <p:nvPr/>
          </p:nvSpPr>
          <p:spPr>
            <a:xfrm>
              <a:off x="5248525" y="830292"/>
              <a:ext cx="225875" cy="369870"/>
            </a:xfrm>
            <a:custGeom>
              <a:avLst/>
              <a:gdLst/>
              <a:ahLst/>
              <a:cxnLst/>
              <a:rect l="l" t="t" r="r" b="b"/>
              <a:pathLst>
                <a:path w="6662" h="10909" extrusionOk="0">
                  <a:moveTo>
                    <a:pt x="5792" y="0"/>
                  </a:moveTo>
                  <a:cubicBezTo>
                    <a:pt x="3890" y="0"/>
                    <a:pt x="2470" y="856"/>
                    <a:pt x="1550" y="2561"/>
                  </a:cubicBezTo>
                  <a:cubicBezTo>
                    <a:pt x="1019" y="3553"/>
                    <a:pt x="640" y="4607"/>
                    <a:pt x="424" y="5743"/>
                  </a:cubicBezTo>
                  <a:cubicBezTo>
                    <a:pt x="0" y="7934"/>
                    <a:pt x="802" y="9655"/>
                    <a:pt x="2803" y="10908"/>
                  </a:cubicBezTo>
                  <a:lnTo>
                    <a:pt x="6661" y="55"/>
                  </a:lnTo>
                  <a:cubicBezTo>
                    <a:pt x="6361" y="18"/>
                    <a:pt x="6071" y="0"/>
                    <a:pt x="5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19;p36">
              <a:extLst>
                <a:ext uri="{FF2B5EF4-FFF2-40B4-BE49-F238E27FC236}">
                  <a16:creationId xmlns:a16="http://schemas.microsoft.com/office/drawing/2014/main" id="{ED0806E6-EB50-4DD8-97C0-A822A78DFC0C}"/>
                </a:ext>
              </a:extLst>
            </p:cNvPr>
            <p:cNvSpPr/>
            <p:nvPr/>
          </p:nvSpPr>
          <p:spPr>
            <a:xfrm>
              <a:off x="5250356" y="821375"/>
              <a:ext cx="1080993" cy="694544"/>
            </a:xfrm>
            <a:custGeom>
              <a:avLst/>
              <a:gdLst/>
              <a:ahLst/>
              <a:cxnLst/>
              <a:rect l="l" t="t" r="r" b="b"/>
              <a:pathLst>
                <a:path w="31883" h="20485" extrusionOk="0">
                  <a:moveTo>
                    <a:pt x="30903" y="9238"/>
                  </a:moveTo>
                  <a:lnTo>
                    <a:pt x="31425" y="9422"/>
                  </a:lnTo>
                  <a:lnTo>
                    <a:pt x="31425" y="9422"/>
                  </a:lnTo>
                  <a:cubicBezTo>
                    <a:pt x="31154" y="10260"/>
                    <a:pt x="30869" y="11089"/>
                    <a:pt x="30584" y="11910"/>
                  </a:cubicBezTo>
                  <a:cubicBezTo>
                    <a:pt x="30287" y="12803"/>
                    <a:pt x="29971" y="13686"/>
                    <a:pt x="29656" y="14578"/>
                  </a:cubicBezTo>
                  <a:lnTo>
                    <a:pt x="28700" y="17238"/>
                  </a:lnTo>
                  <a:cubicBezTo>
                    <a:pt x="28398" y="18060"/>
                    <a:pt x="28088" y="18875"/>
                    <a:pt x="27770" y="19697"/>
                  </a:cubicBezTo>
                  <a:lnTo>
                    <a:pt x="27770" y="19697"/>
                  </a:lnTo>
                  <a:lnTo>
                    <a:pt x="27262" y="19517"/>
                  </a:lnTo>
                  <a:lnTo>
                    <a:pt x="27262" y="19517"/>
                  </a:lnTo>
                  <a:cubicBezTo>
                    <a:pt x="27552" y="18623"/>
                    <a:pt x="27856" y="17736"/>
                    <a:pt x="28160" y="16841"/>
                  </a:cubicBezTo>
                  <a:cubicBezTo>
                    <a:pt x="28493" y="15894"/>
                    <a:pt x="28818" y="14948"/>
                    <a:pt x="29160" y="14002"/>
                  </a:cubicBezTo>
                  <a:cubicBezTo>
                    <a:pt x="29503" y="13055"/>
                    <a:pt x="29836" y="12109"/>
                    <a:pt x="30179" y="11171"/>
                  </a:cubicBezTo>
                  <a:cubicBezTo>
                    <a:pt x="30419" y="10523"/>
                    <a:pt x="30660" y="9880"/>
                    <a:pt x="30903" y="9238"/>
                  </a:cubicBezTo>
                  <a:close/>
                  <a:moveTo>
                    <a:pt x="5751" y="373"/>
                  </a:moveTo>
                  <a:cubicBezTo>
                    <a:pt x="6073" y="381"/>
                    <a:pt x="6404" y="417"/>
                    <a:pt x="6717" y="470"/>
                  </a:cubicBezTo>
                  <a:lnTo>
                    <a:pt x="6717" y="470"/>
                  </a:lnTo>
                  <a:cubicBezTo>
                    <a:pt x="6935" y="557"/>
                    <a:pt x="7145" y="636"/>
                    <a:pt x="7355" y="724"/>
                  </a:cubicBezTo>
                  <a:cubicBezTo>
                    <a:pt x="7581" y="814"/>
                    <a:pt x="7797" y="904"/>
                    <a:pt x="8013" y="994"/>
                  </a:cubicBezTo>
                  <a:cubicBezTo>
                    <a:pt x="8013" y="994"/>
                    <a:pt x="8013" y="1003"/>
                    <a:pt x="8013" y="1003"/>
                  </a:cubicBezTo>
                  <a:cubicBezTo>
                    <a:pt x="8033" y="1009"/>
                    <a:pt x="8052" y="1011"/>
                    <a:pt x="8071" y="1011"/>
                  </a:cubicBezTo>
                  <a:cubicBezTo>
                    <a:pt x="8152" y="1011"/>
                    <a:pt x="8228" y="966"/>
                    <a:pt x="8257" y="886"/>
                  </a:cubicBezTo>
                  <a:lnTo>
                    <a:pt x="8257" y="877"/>
                  </a:lnTo>
                  <a:lnTo>
                    <a:pt x="8414" y="444"/>
                  </a:lnTo>
                  <a:lnTo>
                    <a:pt x="8414" y="444"/>
                  </a:lnTo>
                  <a:cubicBezTo>
                    <a:pt x="10263" y="1072"/>
                    <a:pt x="12104" y="1701"/>
                    <a:pt x="13945" y="2347"/>
                  </a:cubicBezTo>
                  <a:cubicBezTo>
                    <a:pt x="15847" y="3005"/>
                    <a:pt x="17749" y="3672"/>
                    <a:pt x="19641" y="4339"/>
                  </a:cubicBezTo>
                  <a:lnTo>
                    <a:pt x="22490" y="5348"/>
                  </a:lnTo>
                  <a:lnTo>
                    <a:pt x="25329" y="6367"/>
                  </a:lnTo>
                  <a:cubicBezTo>
                    <a:pt x="27160" y="7029"/>
                    <a:pt x="28991" y="7701"/>
                    <a:pt x="30814" y="8396"/>
                  </a:cubicBezTo>
                  <a:lnTo>
                    <a:pt x="30814" y="8396"/>
                  </a:lnTo>
                  <a:cubicBezTo>
                    <a:pt x="30764" y="8551"/>
                    <a:pt x="30714" y="8705"/>
                    <a:pt x="30664" y="8859"/>
                  </a:cubicBezTo>
                  <a:lnTo>
                    <a:pt x="30664" y="8859"/>
                  </a:lnTo>
                  <a:cubicBezTo>
                    <a:pt x="30645" y="8878"/>
                    <a:pt x="30630" y="8901"/>
                    <a:pt x="30620" y="8927"/>
                  </a:cubicBezTo>
                  <a:cubicBezTo>
                    <a:pt x="30610" y="8958"/>
                    <a:pt x="30607" y="8990"/>
                    <a:pt x="30611" y="9019"/>
                  </a:cubicBezTo>
                  <a:lnTo>
                    <a:pt x="30611" y="9019"/>
                  </a:lnTo>
                  <a:cubicBezTo>
                    <a:pt x="30384" y="9706"/>
                    <a:pt x="30151" y="10391"/>
                    <a:pt x="29917" y="11072"/>
                  </a:cubicBezTo>
                  <a:cubicBezTo>
                    <a:pt x="29602" y="12027"/>
                    <a:pt x="29259" y="12974"/>
                    <a:pt x="28926" y="13920"/>
                  </a:cubicBezTo>
                  <a:cubicBezTo>
                    <a:pt x="28592" y="14867"/>
                    <a:pt x="28250" y="15804"/>
                    <a:pt x="27907" y="16751"/>
                  </a:cubicBezTo>
                  <a:cubicBezTo>
                    <a:pt x="27557" y="17694"/>
                    <a:pt x="27216" y="18628"/>
                    <a:pt x="26847" y="19562"/>
                  </a:cubicBezTo>
                  <a:lnTo>
                    <a:pt x="26847" y="19562"/>
                  </a:lnTo>
                  <a:cubicBezTo>
                    <a:pt x="26846" y="19565"/>
                    <a:pt x="26845" y="19569"/>
                    <a:pt x="26844" y="19572"/>
                  </a:cubicBezTo>
                  <a:lnTo>
                    <a:pt x="26841" y="19578"/>
                  </a:lnTo>
                  <a:lnTo>
                    <a:pt x="26841" y="19578"/>
                  </a:lnTo>
                  <a:cubicBezTo>
                    <a:pt x="26840" y="19580"/>
                    <a:pt x="26838" y="19581"/>
                    <a:pt x="26835" y="19581"/>
                  </a:cubicBezTo>
                  <a:cubicBezTo>
                    <a:pt x="26832" y="19592"/>
                    <a:pt x="26830" y="19603"/>
                    <a:pt x="26829" y="19614"/>
                  </a:cubicBezTo>
                  <a:lnTo>
                    <a:pt x="26829" y="19614"/>
                  </a:lnTo>
                  <a:lnTo>
                    <a:pt x="26673" y="20051"/>
                  </a:lnTo>
                  <a:lnTo>
                    <a:pt x="26673" y="20051"/>
                  </a:lnTo>
                  <a:cubicBezTo>
                    <a:pt x="24831" y="19414"/>
                    <a:pt x="22989" y="18785"/>
                    <a:pt x="21147" y="18148"/>
                  </a:cubicBezTo>
                  <a:lnTo>
                    <a:pt x="15450" y="16147"/>
                  </a:lnTo>
                  <a:lnTo>
                    <a:pt x="9753" y="14137"/>
                  </a:lnTo>
                  <a:cubicBezTo>
                    <a:pt x="7921" y="13474"/>
                    <a:pt x="6090" y="12811"/>
                    <a:pt x="4274" y="12091"/>
                  </a:cubicBezTo>
                  <a:lnTo>
                    <a:pt x="4274" y="12091"/>
                  </a:lnTo>
                  <a:lnTo>
                    <a:pt x="4381" y="11793"/>
                  </a:lnTo>
                  <a:cubicBezTo>
                    <a:pt x="4417" y="11694"/>
                    <a:pt x="4363" y="11586"/>
                    <a:pt x="4264" y="11550"/>
                  </a:cubicBezTo>
                  <a:cubicBezTo>
                    <a:pt x="3813" y="11397"/>
                    <a:pt x="3371" y="11252"/>
                    <a:pt x="2921" y="11099"/>
                  </a:cubicBezTo>
                  <a:lnTo>
                    <a:pt x="2921" y="11099"/>
                  </a:lnTo>
                  <a:lnTo>
                    <a:pt x="2957" y="11108"/>
                  </a:lnTo>
                  <a:cubicBezTo>
                    <a:pt x="2398" y="10784"/>
                    <a:pt x="1884" y="10378"/>
                    <a:pt x="1460" y="9891"/>
                  </a:cubicBezTo>
                  <a:cubicBezTo>
                    <a:pt x="1046" y="9404"/>
                    <a:pt x="739" y="8828"/>
                    <a:pt x="595" y="8215"/>
                  </a:cubicBezTo>
                  <a:cubicBezTo>
                    <a:pt x="442" y="7602"/>
                    <a:pt x="451" y="6962"/>
                    <a:pt x="550" y="6331"/>
                  </a:cubicBezTo>
                  <a:cubicBezTo>
                    <a:pt x="604" y="6015"/>
                    <a:pt x="685" y="5700"/>
                    <a:pt x="766" y="5393"/>
                  </a:cubicBezTo>
                  <a:cubicBezTo>
                    <a:pt x="856" y="5078"/>
                    <a:pt x="956" y="4771"/>
                    <a:pt x="1055" y="4465"/>
                  </a:cubicBezTo>
                  <a:cubicBezTo>
                    <a:pt x="1514" y="3266"/>
                    <a:pt x="2010" y="2022"/>
                    <a:pt x="3029" y="1211"/>
                  </a:cubicBezTo>
                  <a:cubicBezTo>
                    <a:pt x="3534" y="814"/>
                    <a:pt x="4147" y="562"/>
                    <a:pt x="4787" y="454"/>
                  </a:cubicBezTo>
                  <a:cubicBezTo>
                    <a:pt x="5102" y="391"/>
                    <a:pt x="5426" y="373"/>
                    <a:pt x="5751" y="373"/>
                  </a:cubicBezTo>
                  <a:close/>
                  <a:moveTo>
                    <a:pt x="8302" y="1"/>
                  </a:moveTo>
                  <a:cubicBezTo>
                    <a:pt x="8223" y="1"/>
                    <a:pt x="8150" y="51"/>
                    <a:pt x="8122" y="129"/>
                  </a:cubicBezTo>
                  <a:lnTo>
                    <a:pt x="8113" y="129"/>
                  </a:lnTo>
                  <a:lnTo>
                    <a:pt x="7956" y="581"/>
                  </a:lnTo>
                  <a:lnTo>
                    <a:pt x="7956" y="581"/>
                  </a:lnTo>
                  <a:cubicBezTo>
                    <a:pt x="7792" y="532"/>
                    <a:pt x="7628" y="479"/>
                    <a:pt x="7464" y="427"/>
                  </a:cubicBezTo>
                  <a:cubicBezTo>
                    <a:pt x="7238" y="363"/>
                    <a:pt x="7013" y="291"/>
                    <a:pt x="6788" y="219"/>
                  </a:cubicBezTo>
                  <a:lnTo>
                    <a:pt x="6779" y="219"/>
                  </a:lnTo>
                  <a:cubicBezTo>
                    <a:pt x="6779" y="210"/>
                    <a:pt x="6770" y="210"/>
                    <a:pt x="6761" y="210"/>
                  </a:cubicBezTo>
                  <a:cubicBezTo>
                    <a:pt x="6451" y="177"/>
                    <a:pt x="6140" y="157"/>
                    <a:pt x="5828" y="157"/>
                  </a:cubicBezTo>
                  <a:cubicBezTo>
                    <a:pt x="5468" y="157"/>
                    <a:pt x="5108" y="183"/>
                    <a:pt x="4750" y="246"/>
                  </a:cubicBezTo>
                  <a:cubicBezTo>
                    <a:pt x="4083" y="363"/>
                    <a:pt x="3434" y="616"/>
                    <a:pt x="2876" y="994"/>
                  </a:cubicBezTo>
                  <a:cubicBezTo>
                    <a:pt x="2299" y="1373"/>
                    <a:pt x="1821" y="1887"/>
                    <a:pt x="1442" y="2464"/>
                  </a:cubicBezTo>
                  <a:cubicBezTo>
                    <a:pt x="1253" y="2752"/>
                    <a:pt x="1100" y="3050"/>
                    <a:pt x="956" y="3347"/>
                  </a:cubicBezTo>
                  <a:cubicBezTo>
                    <a:pt x="802" y="3654"/>
                    <a:pt x="676" y="3969"/>
                    <a:pt x="568" y="4294"/>
                  </a:cubicBezTo>
                  <a:cubicBezTo>
                    <a:pt x="343" y="4934"/>
                    <a:pt x="171" y="5583"/>
                    <a:pt x="81" y="6268"/>
                  </a:cubicBezTo>
                  <a:cubicBezTo>
                    <a:pt x="0" y="6944"/>
                    <a:pt x="27" y="7647"/>
                    <a:pt x="225" y="8314"/>
                  </a:cubicBezTo>
                  <a:cubicBezTo>
                    <a:pt x="406" y="8981"/>
                    <a:pt x="766" y="9594"/>
                    <a:pt x="1208" y="10108"/>
                  </a:cubicBezTo>
                  <a:cubicBezTo>
                    <a:pt x="1659" y="10630"/>
                    <a:pt x="2209" y="11045"/>
                    <a:pt x="2776" y="11397"/>
                  </a:cubicBezTo>
                  <a:cubicBezTo>
                    <a:pt x="2785" y="11406"/>
                    <a:pt x="2794" y="11415"/>
                    <a:pt x="2803" y="11415"/>
                  </a:cubicBezTo>
                  <a:lnTo>
                    <a:pt x="2812" y="11415"/>
                  </a:lnTo>
                  <a:cubicBezTo>
                    <a:pt x="3194" y="11555"/>
                    <a:pt x="3575" y="11695"/>
                    <a:pt x="3957" y="11841"/>
                  </a:cubicBezTo>
                  <a:lnTo>
                    <a:pt x="3957" y="11841"/>
                  </a:lnTo>
                  <a:lnTo>
                    <a:pt x="3849" y="12136"/>
                  </a:lnTo>
                  <a:lnTo>
                    <a:pt x="3840" y="12154"/>
                  </a:lnTo>
                  <a:cubicBezTo>
                    <a:pt x="3813" y="12253"/>
                    <a:pt x="3867" y="12361"/>
                    <a:pt x="3966" y="12388"/>
                  </a:cubicBezTo>
                  <a:cubicBezTo>
                    <a:pt x="5886" y="12992"/>
                    <a:pt x="7788" y="13650"/>
                    <a:pt x="9690" y="14317"/>
                  </a:cubicBezTo>
                  <a:lnTo>
                    <a:pt x="15378" y="16345"/>
                  </a:lnTo>
                  <a:lnTo>
                    <a:pt x="21057" y="18400"/>
                  </a:lnTo>
                  <a:cubicBezTo>
                    <a:pt x="22950" y="19076"/>
                    <a:pt x="24833" y="19779"/>
                    <a:pt x="26726" y="20473"/>
                  </a:cubicBezTo>
                  <a:cubicBezTo>
                    <a:pt x="26747" y="20481"/>
                    <a:pt x="26769" y="20485"/>
                    <a:pt x="26791" y="20485"/>
                  </a:cubicBezTo>
                  <a:cubicBezTo>
                    <a:pt x="26871" y="20485"/>
                    <a:pt x="26950" y="20435"/>
                    <a:pt x="26979" y="20356"/>
                  </a:cubicBezTo>
                  <a:lnTo>
                    <a:pt x="27142" y="19880"/>
                  </a:lnTo>
                  <a:lnTo>
                    <a:pt x="27142" y="19880"/>
                  </a:lnTo>
                  <a:lnTo>
                    <a:pt x="27817" y="20122"/>
                  </a:lnTo>
                  <a:lnTo>
                    <a:pt x="27835" y="20131"/>
                  </a:lnTo>
                  <a:cubicBezTo>
                    <a:pt x="27852" y="20136"/>
                    <a:pt x="27869" y="20138"/>
                    <a:pt x="27886" y="20138"/>
                  </a:cubicBezTo>
                  <a:cubicBezTo>
                    <a:pt x="27967" y="20138"/>
                    <a:pt x="28040" y="20087"/>
                    <a:pt x="28069" y="20005"/>
                  </a:cubicBezTo>
                  <a:cubicBezTo>
                    <a:pt x="28358" y="19112"/>
                    <a:pt x="28655" y="18220"/>
                    <a:pt x="28962" y="17328"/>
                  </a:cubicBezTo>
                  <a:lnTo>
                    <a:pt x="29890" y="14660"/>
                  </a:lnTo>
                  <a:cubicBezTo>
                    <a:pt x="30215" y="13776"/>
                    <a:pt x="30530" y="12893"/>
                    <a:pt x="30855" y="12009"/>
                  </a:cubicBezTo>
                  <a:cubicBezTo>
                    <a:pt x="31179" y="11126"/>
                    <a:pt x="31504" y="10243"/>
                    <a:pt x="31846" y="9368"/>
                  </a:cubicBezTo>
                  <a:cubicBezTo>
                    <a:pt x="31846" y="9368"/>
                    <a:pt x="31846" y="9359"/>
                    <a:pt x="31846" y="9359"/>
                  </a:cubicBezTo>
                  <a:cubicBezTo>
                    <a:pt x="31882" y="9260"/>
                    <a:pt x="31837" y="9152"/>
                    <a:pt x="31738" y="9116"/>
                  </a:cubicBezTo>
                  <a:lnTo>
                    <a:pt x="31729" y="9116"/>
                  </a:lnTo>
                  <a:lnTo>
                    <a:pt x="31043" y="8870"/>
                  </a:lnTo>
                  <a:lnTo>
                    <a:pt x="31043" y="8870"/>
                  </a:lnTo>
                  <a:cubicBezTo>
                    <a:pt x="31109" y="8697"/>
                    <a:pt x="31176" y="8523"/>
                    <a:pt x="31242" y="8350"/>
                  </a:cubicBezTo>
                  <a:cubicBezTo>
                    <a:pt x="31242" y="8350"/>
                    <a:pt x="31242" y="8341"/>
                    <a:pt x="31242" y="8341"/>
                  </a:cubicBezTo>
                  <a:cubicBezTo>
                    <a:pt x="31278" y="8242"/>
                    <a:pt x="31224" y="8133"/>
                    <a:pt x="31125" y="8097"/>
                  </a:cubicBezTo>
                  <a:cubicBezTo>
                    <a:pt x="29214" y="7466"/>
                    <a:pt x="27303" y="6817"/>
                    <a:pt x="25410" y="6150"/>
                  </a:cubicBezTo>
                  <a:lnTo>
                    <a:pt x="22562" y="5150"/>
                  </a:lnTo>
                  <a:lnTo>
                    <a:pt x="19714" y="4131"/>
                  </a:lnTo>
                  <a:cubicBezTo>
                    <a:pt x="17821" y="3455"/>
                    <a:pt x="15928" y="2779"/>
                    <a:pt x="14035" y="2085"/>
                  </a:cubicBezTo>
                  <a:cubicBezTo>
                    <a:pt x="12142" y="1409"/>
                    <a:pt x="10258" y="706"/>
                    <a:pt x="8365" y="12"/>
                  </a:cubicBezTo>
                  <a:cubicBezTo>
                    <a:pt x="8344" y="4"/>
                    <a:pt x="8323" y="1"/>
                    <a:pt x="8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20;p36">
              <a:extLst>
                <a:ext uri="{FF2B5EF4-FFF2-40B4-BE49-F238E27FC236}">
                  <a16:creationId xmlns:a16="http://schemas.microsoft.com/office/drawing/2014/main" id="{B6D61F63-0446-4D7F-9350-C09F7048E516}"/>
                </a:ext>
              </a:extLst>
            </p:cNvPr>
            <p:cNvSpPr/>
            <p:nvPr/>
          </p:nvSpPr>
          <p:spPr>
            <a:xfrm>
              <a:off x="5385438" y="842193"/>
              <a:ext cx="146402" cy="383398"/>
            </a:xfrm>
            <a:custGeom>
              <a:avLst/>
              <a:gdLst/>
              <a:ahLst/>
              <a:cxnLst/>
              <a:rect l="l" t="t" r="r" b="b"/>
              <a:pathLst>
                <a:path w="4318" h="11308" extrusionOk="0">
                  <a:moveTo>
                    <a:pt x="4098" y="1"/>
                  </a:moveTo>
                  <a:cubicBezTo>
                    <a:pt x="4017" y="1"/>
                    <a:pt x="3941" y="57"/>
                    <a:pt x="3912" y="137"/>
                  </a:cubicBezTo>
                  <a:cubicBezTo>
                    <a:pt x="3624" y="1057"/>
                    <a:pt x="3299" y="1967"/>
                    <a:pt x="2984" y="2877"/>
                  </a:cubicBezTo>
                  <a:lnTo>
                    <a:pt x="2001" y="5609"/>
                  </a:lnTo>
                  <a:lnTo>
                    <a:pt x="1028" y="8331"/>
                  </a:lnTo>
                  <a:cubicBezTo>
                    <a:pt x="703" y="9241"/>
                    <a:pt x="361" y="10143"/>
                    <a:pt x="36" y="11053"/>
                  </a:cubicBezTo>
                  <a:cubicBezTo>
                    <a:pt x="0" y="11152"/>
                    <a:pt x="54" y="11269"/>
                    <a:pt x="154" y="11296"/>
                  </a:cubicBezTo>
                  <a:cubicBezTo>
                    <a:pt x="174" y="11304"/>
                    <a:pt x="196" y="11308"/>
                    <a:pt x="217" y="11308"/>
                  </a:cubicBezTo>
                  <a:cubicBezTo>
                    <a:pt x="295" y="11308"/>
                    <a:pt x="368" y="11257"/>
                    <a:pt x="397" y="11179"/>
                  </a:cubicBezTo>
                  <a:cubicBezTo>
                    <a:pt x="712" y="10269"/>
                    <a:pt x="1028" y="9358"/>
                    <a:pt x="1343" y="8448"/>
                  </a:cubicBezTo>
                  <a:lnTo>
                    <a:pt x="2308" y="5717"/>
                  </a:lnTo>
                  <a:lnTo>
                    <a:pt x="3272" y="2985"/>
                  </a:lnTo>
                  <a:cubicBezTo>
                    <a:pt x="3597" y="2075"/>
                    <a:pt x="3921" y="1165"/>
                    <a:pt x="4273" y="263"/>
                  </a:cubicBezTo>
                  <a:cubicBezTo>
                    <a:pt x="4282" y="263"/>
                    <a:pt x="4282" y="254"/>
                    <a:pt x="4282" y="254"/>
                  </a:cubicBezTo>
                  <a:cubicBezTo>
                    <a:pt x="4318" y="155"/>
                    <a:pt x="4255" y="47"/>
                    <a:pt x="4156" y="11"/>
                  </a:cubicBezTo>
                  <a:cubicBezTo>
                    <a:pt x="4136" y="4"/>
                    <a:pt x="4117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883;p31">
            <a:extLst>
              <a:ext uri="{FF2B5EF4-FFF2-40B4-BE49-F238E27FC236}">
                <a16:creationId xmlns:a16="http://schemas.microsoft.com/office/drawing/2014/main" id="{04E9EBD3-57E3-42F9-9B72-72A18DC83EA5}"/>
              </a:ext>
            </a:extLst>
          </p:cNvPr>
          <p:cNvGrpSpPr/>
          <p:nvPr/>
        </p:nvGrpSpPr>
        <p:grpSpPr>
          <a:xfrm>
            <a:off x="-145979" y="4671201"/>
            <a:ext cx="1745583" cy="230173"/>
            <a:chOff x="1394800" y="3522000"/>
            <a:chExt cx="1048650" cy="138275"/>
          </a:xfrm>
        </p:grpSpPr>
        <p:sp>
          <p:nvSpPr>
            <p:cNvPr id="125" name="Google Shape;884;p31">
              <a:extLst>
                <a:ext uri="{FF2B5EF4-FFF2-40B4-BE49-F238E27FC236}">
                  <a16:creationId xmlns:a16="http://schemas.microsoft.com/office/drawing/2014/main" id="{B596FCBE-40EC-468F-BBEE-2B59A09D775B}"/>
                </a:ext>
              </a:extLst>
            </p:cNvPr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85;p31">
              <a:extLst>
                <a:ext uri="{FF2B5EF4-FFF2-40B4-BE49-F238E27FC236}">
                  <a16:creationId xmlns:a16="http://schemas.microsoft.com/office/drawing/2014/main" id="{FAC78651-3FA5-40E0-A861-8259D9F53E01}"/>
                </a:ext>
              </a:extLst>
            </p:cNvPr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86;p31">
              <a:extLst>
                <a:ext uri="{FF2B5EF4-FFF2-40B4-BE49-F238E27FC236}">
                  <a16:creationId xmlns:a16="http://schemas.microsoft.com/office/drawing/2014/main" id="{25CC9317-E4DD-4A21-9457-9239A0F3178F}"/>
                </a:ext>
              </a:extLst>
            </p:cNvPr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87;p31">
              <a:extLst>
                <a:ext uri="{FF2B5EF4-FFF2-40B4-BE49-F238E27FC236}">
                  <a16:creationId xmlns:a16="http://schemas.microsoft.com/office/drawing/2014/main" id="{FF7A0322-D382-4F3D-86D6-2E0A0E9604E9}"/>
                </a:ext>
              </a:extLst>
            </p:cNvPr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88;p31">
              <a:extLst>
                <a:ext uri="{FF2B5EF4-FFF2-40B4-BE49-F238E27FC236}">
                  <a16:creationId xmlns:a16="http://schemas.microsoft.com/office/drawing/2014/main" id="{ED3762AD-D3A9-4CCE-8ECF-CB1A7C23DFC4}"/>
                </a:ext>
              </a:extLst>
            </p:cNvPr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89;p31">
              <a:extLst>
                <a:ext uri="{FF2B5EF4-FFF2-40B4-BE49-F238E27FC236}">
                  <a16:creationId xmlns:a16="http://schemas.microsoft.com/office/drawing/2014/main" id="{D3E853E1-DA6D-44E7-8B00-1407BCDC96F5}"/>
                </a:ext>
              </a:extLst>
            </p:cNvPr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90;p31">
              <a:extLst>
                <a:ext uri="{FF2B5EF4-FFF2-40B4-BE49-F238E27FC236}">
                  <a16:creationId xmlns:a16="http://schemas.microsoft.com/office/drawing/2014/main" id="{C2BA296D-C341-492C-BC8E-CAC4871B4606}"/>
                </a:ext>
              </a:extLst>
            </p:cNvPr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91;p31">
              <a:extLst>
                <a:ext uri="{FF2B5EF4-FFF2-40B4-BE49-F238E27FC236}">
                  <a16:creationId xmlns:a16="http://schemas.microsoft.com/office/drawing/2014/main" id="{55C4E6CD-B443-4329-B911-6C1C451F9D7B}"/>
                </a:ext>
              </a:extLst>
            </p:cNvPr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92;p31">
              <a:extLst>
                <a:ext uri="{FF2B5EF4-FFF2-40B4-BE49-F238E27FC236}">
                  <a16:creationId xmlns:a16="http://schemas.microsoft.com/office/drawing/2014/main" id="{ECFC2B97-4FB5-4D64-978E-4224A8856640}"/>
                </a:ext>
              </a:extLst>
            </p:cNvPr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606D743-8DE8-4DCA-952B-1BD317075EEA}"/>
              </a:ext>
            </a:extLst>
          </p:cNvPr>
          <p:cNvSpPr txBox="1"/>
          <p:nvPr/>
        </p:nvSpPr>
        <p:spPr>
          <a:xfrm>
            <a:off x="5192464" y="2177725"/>
            <a:ext cx="2542363" cy="10983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사전 계획한 핵심 기능이나 웹 기반 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UX/UI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구현</a:t>
            </a:r>
            <a:b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해낸 것이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무엇보다 만족스럽다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단계에서 예상치 못한 난관이나 어려운 점들</a:t>
            </a:r>
            <a:b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수도 없이 많이 있었지만 팀원과 의논해 문제를</a:t>
            </a:r>
            <a:b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해결해 나갈 수 있어 좋았다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아마 혼자였다면</a:t>
            </a:r>
            <a:b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결코 해내지 못했을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것이라 생각한다</a:t>
            </a:r>
            <a:r>
              <a:rPr lang="en-US" altLang="ko-KR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51ADF86-41C6-4BDF-A33D-6FAABB4ABEB0}"/>
              </a:ext>
            </a:extLst>
          </p:cNvPr>
          <p:cNvGrpSpPr/>
          <p:nvPr/>
        </p:nvGrpSpPr>
        <p:grpSpPr>
          <a:xfrm>
            <a:off x="5880006" y="1779022"/>
            <a:ext cx="1167000" cy="418790"/>
            <a:chOff x="2230802" y="1852437"/>
            <a:chExt cx="1167000" cy="418790"/>
          </a:xfrm>
        </p:grpSpPr>
        <p:grpSp>
          <p:nvGrpSpPr>
            <p:cNvPr id="136" name="Google Shape;2242;p53">
              <a:extLst>
                <a:ext uri="{FF2B5EF4-FFF2-40B4-BE49-F238E27FC236}">
                  <a16:creationId xmlns:a16="http://schemas.microsoft.com/office/drawing/2014/main" id="{ECB13D69-4E1D-4B47-9D98-FEBAA536B468}"/>
                </a:ext>
              </a:extLst>
            </p:cNvPr>
            <p:cNvGrpSpPr/>
            <p:nvPr/>
          </p:nvGrpSpPr>
          <p:grpSpPr>
            <a:xfrm rot="889388">
              <a:off x="2501698" y="1920106"/>
              <a:ext cx="584046" cy="351121"/>
              <a:chOff x="4345425" y="2175475"/>
              <a:chExt cx="800750" cy="176025"/>
            </a:xfrm>
          </p:grpSpPr>
          <p:sp>
            <p:nvSpPr>
              <p:cNvPr id="138" name="Google Shape;2243;p53">
                <a:extLst>
                  <a:ext uri="{FF2B5EF4-FFF2-40B4-BE49-F238E27FC236}">
                    <a16:creationId xmlns:a16="http://schemas.microsoft.com/office/drawing/2014/main" id="{A2D7F05C-B5C8-428F-8867-80944C7B0E3C}"/>
                  </a:ext>
                </a:extLst>
              </p:cNvPr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solidFill>
                <a:schemeClr val="accent3">
                  <a:alpha val="424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244;p53">
                <a:extLst>
                  <a:ext uri="{FF2B5EF4-FFF2-40B4-BE49-F238E27FC236}">
                    <a16:creationId xmlns:a16="http://schemas.microsoft.com/office/drawing/2014/main" id="{9F436B9D-B48E-4394-A7A0-01878A76F970}"/>
                  </a:ext>
                </a:extLst>
              </p:cNvPr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solidFill>
                <a:schemeClr val="accent3">
                  <a:alpha val="424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" name="Google Shape;2257;p53">
              <a:extLst>
                <a:ext uri="{FF2B5EF4-FFF2-40B4-BE49-F238E27FC236}">
                  <a16:creationId xmlns:a16="http://schemas.microsoft.com/office/drawing/2014/main" id="{6A052824-5354-4F0F-AA00-FDF62B3B9A77}"/>
                </a:ext>
              </a:extLst>
            </p:cNvPr>
            <p:cNvSpPr txBox="1"/>
            <p:nvPr/>
          </p:nvSpPr>
          <p:spPr>
            <a:xfrm>
              <a:off x="2230802" y="1852437"/>
              <a:ext cx="11670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76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Itim"/>
                  <a:sym typeface="Itim"/>
                </a:rPr>
                <a:t>잘된 점</a:t>
              </a:r>
              <a:endParaRPr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91AF50B-7617-4A7B-8D19-B802FDA99697}"/>
              </a:ext>
            </a:extLst>
          </p:cNvPr>
          <p:cNvGrpSpPr/>
          <p:nvPr/>
        </p:nvGrpSpPr>
        <p:grpSpPr>
          <a:xfrm>
            <a:off x="5880006" y="3225555"/>
            <a:ext cx="1167000" cy="418790"/>
            <a:chOff x="2230802" y="1852437"/>
            <a:chExt cx="1167000" cy="418790"/>
          </a:xfrm>
        </p:grpSpPr>
        <p:grpSp>
          <p:nvGrpSpPr>
            <p:cNvPr id="141" name="Google Shape;2242;p53">
              <a:extLst>
                <a:ext uri="{FF2B5EF4-FFF2-40B4-BE49-F238E27FC236}">
                  <a16:creationId xmlns:a16="http://schemas.microsoft.com/office/drawing/2014/main" id="{86651738-5F08-4B37-B192-E4737768311C}"/>
                </a:ext>
              </a:extLst>
            </p:cNvPr>
            <p:cNvGrpSpPr/>
            <p:nvPr/>
          </p:nvGrpSpPr>
          <p:grpSpPr>
            <a:xfrm rot="889388">
              <a:off x="2501698" y="1920106"/>
              <a:ext cx="584046" cy="351121"/>
              <a:chOff x="4345425" y="2175475"/>
              <a:chExt cx="800750" cy="176025"/>
            </a:xfrm>
          </p:grpSpPr>
          <p:sp>
            <p:nvSpPr>
              <p:cNvPr id="143" name="Google Shape;2243;p53">
                <a:extLst>
                  <a:ext uri="{FF2B5EF4-FFF2-40B4-BE49-F238E27FC236}">
                    <a16:creationId xmlns:a16="http://schemas.microsoft.com/office/drawing/2014/main" id="{46623F10-699F-4C10-B2AC-89FE319DA021}"/>
                  </a:ext>
                </a:extLst>
              </p:cNvPr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solidFill>
                <a:schemeClr val="accent3">
                  <a:alpha val="424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244;p53">
                <a:extLst>
                  <a:ext uri="{FF2B5EF4-FFF2-40B4-BE49-F238E27FC236}">
                    <a16:creationId xmlns:a16="http://schemas.microsoft.com/office/drawing/2014/main" id="{533382C0-1575-4DE8-A465-ABFFF40EC70B}"/>
                  </a:ext>
                </a:extLst>
              </p:cNvPr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solidFill>
                <a:schemeClr val="accent3">
                  <a:alpha val="424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2257;p53">
              <a:extLst>
                <a:ext uri="{FF2B5EF4-FFF2-40B4-BE49-F238E27FC236}">
                  <a16:creationId xmlns:a16="http://schemas.microsoft.com/office/drawing/2014/main" id="{A6D452C5-A31C-4493-A1AB-80F1C4DF372C}"/>
                </a:ext>
              </a:extLst>
            </p:cNvPr>
            <p:cNvSpPr txBox="1"/>
            <p:nvPr/>
          </p:nvSpPr>
          <p:spPr>
            <a:xfrm>
              <a:off x="2230802" y="1852437"/>
              <a:ext cx="11670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76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Itim"/>
                  <a:sym typeface="Itim"/>
                </a:rPr>
                <a:t>아쉬운 점</a:t>
              </a:r>
              <a:endParaRPr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endParaRP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BD961D1C-ACEF-4F13-AB2F-FAD481D8C7B3}"/>
              </a:ext>
            </a:extLst>
          </p:cNvPr>
          <p:cNvSpPr txBox="1"/>
          <p:nvPr/>
        </p:nvSpPr>
        <p:spPr>
          <a:xfrm>
            <a:off x="5192464" y="3637971"/>
            <a:ext cx="2386872" cy="8913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사전 계획안에 따라 교육 과정에서 배운 서버의</a:t>
            </a:r>
            <a:b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방화벽</a:t>
            </a:r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제어 기능이나</a:t>
            </a:r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내부 클라이언트의 </a:t>
            </a:r>
            <a:r>
              <a:rPr lang="ko-KR" altLang="en-US" sz="105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도커</a:t>
            </a:r>
            <a:b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클러스터를 만들고 모니터링 등이 가능한 기능도</a:t>
            </a:r>
            <a:b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구현하고 싶었으나 물리적</a:t>
            </a:r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시간적 자원의 한계로</a:t>
            </a:r>
            <a:b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구현하지 못한 것이 아쉽다</a:t>
            </a:r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10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303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466;p58">
            <a:extLst>
              <a:ext uri="{FF2B5EF4-FFF2-40B4-BE49-F238E27FC236}">
                <a16:creationId xmlns:a16="http://schemas.microsoft.com/office/drawing/2014/main" id="{A7B3DB8E-9D7E-40AC-963C-09F18AE422C9}"/>
              </a:ext>
            </a:extLst>
          </p:cNvPr>
          <p:cNvGrpSpPr/>
          <p:nvPr/>
        </p:nvGrpSpPr>
        <p:grpSpPr>
          <a:xfrm>
            <a:off x="3063830" y="3486977"/>
            <a:ext cx="3011924" cy="637200"/>
            <a:chOff x="5960495" y="2153863"/>
            <a:chExt cx="3534707" cy="495487"/>
          </a:xfrm>
        </p:grpSpPr>
        <p:sp>
          <p:nvSpPr>
            <p:cNvPr id="282" name="Google Shape;2467;p58">
              <a:extLst>
                <a:ext uri="{FF2B5EF4-FFF2-40B4-BE49-F238E27FC236}">
                  <a16:creationId xmlns:a16="http://schemas.microsoft.com/office/drawing/2014/main" id="{FB411BE5-BB70-4333-9F91-83F222953A7C}"/>
                </a:ext>
              </a:extLst>
            </p:cNvPr>
            <p:cNvSpPr/>
            <p:nvPr/>
          </p:nvSpPr>
          <p:spPr>
            <a:xfrm>
              <a:off x="6021446" y="2153863"/>
              <a:ext cx="3259576" cy="220765"/>
            </a:xfrm>
            <a:custGeom>
              <a:avLst/>
              <a:gdLst/>
              <a:ahLst/>
              <a:cxnLst/>
              <a:rect l="l" t="t" r="r" b="b"/>
              <a:pathLst>
                <a:path w="32675" h="5810" extrusionOk="0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468;p58">
              <a:extLst>
                <a:ext uri="{FF2B5EF4-FFF2-40B4-BE49-F238E27FC236}">
                  <a16:creationId xmlns:a16="http://schemas.microsoft.com/office/drawing/2014/main" id="{D494FBD5-0F0E-4A9C-8F05-11F48897AD16}"/>
                </a:ext>
              </a:extLst>
            </p:cNvPr>
            <p:cNvSpPr/>
            <p:nvPr/>
          </p:nvSpPr>
          <p:spPr>
            <a:xfrm>
              <a:off x="6109832" y="2223513"/>
              <a:ext cx="3185357" cy="196485"/>
            </a:xfrm>
            <a:custGeom>
              <a:avLst/>
              <a:gdLst/>
              <a:ahLst/>
              <a:cxnLst/>
              <a:rect l="l" t="t" r="r" b="b"/>
              <a:pathLst>
                <a:path w="31931" h="5171" extrusionOk="0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469;p58">
              <a:extLst>
                <a:ext uri="{FF2B5EF4-FFF2-40B4-BE49-F238E27FC236}">
                  <a16:creationId xmlns:a16="http://schemas.microsoft.com/office/drawing/2014/main" id="{67D045CB-E68E-4BDD-8E2B-EBBE627C30AE}"/>
                </a:ext>
              </a:extLst>
            </p:cNvPr>
            <p:cNvSpPr/>
            <p:nvPr/>
          </p:nvSpPr>
          <p:spPr>
            <a:xfrm>
              <a:off x="6066337" y="2300001"/>
              <a:ext cx="3428865" cy="152446"/>
            </a:xfrm>
            <a:custGeom>
              <a:avLst/>
              <a:gdLst/>
              <a:ahLst/>
              <a:cxnLst/>
              <a:rect l="l" t="t" r="r" b="b"/>
              <a:pathLst>
                <a:path w="34372" h="4012" extrusionOk="0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470;p58">
              <a:extLst>
                <a:ext uri="{FF2B5EF4-FFF2-40B4-BE49-F238E27FC236}">
                  <a16:creationId xmlns:a16="http://schemas.microsoft.com/office/drawing/2014/main" id="{6F242418-D5B5-4F87-B453-E00DFC367124}"/>
                </a:ext>
              </a:extLst>
            </p:cNvPr>
            <p:cNvSpPr/>
            <p:nvPr/>
          </p:nvSpPr>
          <p:spPr>
            <a:xfrm>
              <a:off x="6122301" y="2356770"/>
              <a:ext cx="3065348" cy="127634"/>
            </a:xfrm>
            <a:custGeom>
              <a:avLst/>
              <a:gdLst/>
              <a:ahLst/>
              <a:cxnLst/>
              <a:rect l="l" t="t" r="r" b="b"/>
              <a:pathLst>
                <a:path w="30728" h="3359" extrusionOk="0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471;p58">
              <a:extLst>
                <a:ext uri="{FF2B5EF4-FFF2-40B4-BE49-F238E27FC236}">
                  <a16:creationId xmlns:a16="http://schemas.microsoft.com/office/drawing/2014/main" id="{7C7AC571-16C9-4B7B-BDCD-1532E1DA0B23}"/>
                </a:ext>
              </a:extLst>
            </p:cNvPr>
            <p:cNvSpPr/>
            <p:nvPr/>
          </p:nvSpPr>
          <p:spPr>
            <a:xfrm>
              <a:off x="5990023" y="2375009"/>
              <a:ext cx="3315341" cy="274342"/>
            </a:xfrm>
            <a:custGeom>
              <a:avLst/>
              <a:gdLst/>
              <a:ahLst/>
              <a:cxnLst/>
              <a:rect l="l" t="t" r="r" b="b"/>
              <a:pathLst>
                <a:path w="33234" h="7220" extrusionOk="0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472;p58">
              <a:extLst>
                <a:ext uri="{FF2B5EF4-FFF2-40B4-BE49-F238E27FC236}">
                  <a16:creationId xmlns:a16="http://schemas.microsoft.com/office/drawing/2014/main" id="{403E3FEC-4773-402A-91CD-20C1A393EF66}"/>
                </a:ext>
              </a:extLst>
            </p:cNvPr>
            <p:cNvSpPr/>
            <p:nvPr/>
          </p:nvSpPr>
          <p:spPr>
            <a:xfrm>
              <a:off x="5960495" y="2494207"/>
              <a:ext cx="3260275" cy="120072"/>
            </a:xfrm>
            <a:custGeom>
              <a:avLst/>
              <a:gdLst/>
              <a:ahLst/>
              <a:cxnLst/>
              <a:rect l="l" t="t" r="r" b="b"/>
              <a:pathLst>
                <a:path w="32682" h="3160" extrusionOk="0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473;p58">
              <a:extLst>
                <a:ext uri="{FF2B5EF4-FFF2-40B4-BE49-F238E27FC236}">
                  <a16:creationId xmlns:a16="http://schemas.microsoft.com/office/drawing/2014/main" id="{0B5F3E6A-8315-4F8B-8A23-93C4E2B5100A}"/>
                </a:ext>
              </a:extLst>
            </p:cNvPr>
            <p:cNvSpPr/>
            <p:nvPr/>
          </p:nvSpPr>
          <p:spPr>
            <a:xfrm>
              <a:off x="6122301" y="2432390"/>
              <a:ext cx="3021256" cy="185048"/>
            </a:xfrm>
            <a:custGeom>
              <a:avLst/>
              <a:gdLst/>
              <a:ahLst/>
              <a:cxnLst/>
              <a:rect l="l" t="t" r="r" b="b"/>
              <a:pathLst>
                <a:path w="30286" h="4870" extrusionOk="0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4" name="Google Shape;2454;p58"/>
          <p:cNvGrpSpPr/>
          <p:nvPr/>
        </p:nvGrpSpPr>
        <p:grpSpPr>
          <a:xfrm>
            <a:off x="2576013" y="2806745"/>
            <a:ext cx="3987453" cy="620302"/>
            <a:chOff x="4319250" y="3137000"/>
            <a:chExt cx="885825" cy="524125"/>
          </a:xfrm>
        </p:grpSpPr>
        <p:sp>
          <p:nvSpPr>
            <p:cNvPr id="2455" name="Google Shape;2455;p58"/>
            <p:cNvSpPr/>
            <p:nvPr/>
          </p:nvSpPr>
          <p:spPr>
            <a:xfrm>
              <a:off x="4334525" y="3137000"/>
              <a:ext cx="816875" cy="145250"/>
            </a:xfrm>
            <a:custGeom>
              <a:avLst/>
              <a:gdLst/>
              <a:ahLst/>
              <a:cxnLst/>
              <a:rect l="l" t="t" r="r" b="b"/>
              <a:pathLst>
                <a:path w="32675" h="5810" extrusionOk="0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8"/>
            <p:cNvSpPr/>
            <p:nvPr/>
          </p:nvSpPr>
          <p:spPr>
            <a:xfrm>
              <a:off x="4356675" y="3182825"/>
              <a:ext cx="798275" cy="129275"/>
            </a:xfrm>
            <a:custGeom>
              <a:avLst/>
              <a:gdLst/>
              <a:ahLst/>
              <a:cxnLst/>
              <a:rect l="l" t="t" r="r" b="b"/>
              <a:pathLst>
                <a:path w="31931" h="5171" extrusionOk="0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8"/>
            <p:cNvSpPr/>
            <p:nvPr/>
          </p:nvSpPr>
          <p:spPr>
            <a:xfrm>
              <a:off x="4345775" y="3233150"/>
              <a:ext cx="859300" cy="100300"/>
            </a:xfrm>
            <a:custGeom>
              <a:avLst/>
              <a:gdLst/>
              <a:ahLst/>
              <a:cxnLst/>
              <a:rect l="l" t="t" r="r" b="b"/>
              <a:pathLst>
                <a:path w="34372" h="4012" extrusionOk="0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8"/>
            <p:cNvSpPr/>
            <p:nvPr/>
          </p:nvSpPr>
          <p:spPr>
            <a:xfrm>
              <a:off x="4359800" y="3270500"/>
              <a:ext cx="768200" cy="83975"/>
            </a:xfrm>
            <a:custGeom>
              <a:avLst/>
              <a:gdLst/>
              <a:ahLst/>
              <a:cxnLst/>
              <a:rect l="l" t="t" r="r" b="b"/>
              <a:pathLst>
                <a:path w="30728" h="3359" extrusionOk="0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8"/>
            <p:cNvSpPr/>
            <p:nvPr/>
          </p:nvSpPr>
          <p:spPr>
            <a:xfrm>
              <a:off x="4326650" y="3282500"/>
              <a:ext cx="830850" cy="180500"/>
            </a:xfrm>
            <a:custGeom>
              <a:avLst/>
              <a:gdLst/>
              <a:ahLst/>
              <a:cxnLst/>
              <a:rect l="l" t="t" r="r" b="b"/>
              <a:pathLst>
                <a:path w="33234" h="7220" extrusionOk="0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8"/>
            <p:cNvSpPr/>
            <p:nvPr/>
          </p:nvSpPr>
          <p:spPr>
            <a:xfrm>
              <a:off x="4319250" y="3360925"/>
              <a:ext cx="817050" cy="79000"/>
            </a:xfrm>
            <a:custGeom>
              <a:avLst/>
              <a:gdLst/>
              <a:ahLst/>
              <a:cxnLst/>
              <a:rect l="l" t="t" r="r" b="b"/>
              <a:pathLst>
                <a:path w="32682" h="3160" extrusionOk="0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8"/>
            <p:cNvSpPr/>
            <p:nvPr/>
          </p:nvSpPr>
          <p:spPr>
            <a:xfrm>
              <a:off x="4359800" y="3368900"/>
              <a:ext cx="757150" cy="121750"/>
            </a:xfrm>
            <a:custGeom>
              <a:avLst/>
              <a:gdLst/>
              <a:ahLst/>
              <a:cxnLst/>
              <a:rect l="l" t="t" r="r" b="b"/>
              <a:pathLst>
                <a:path w="30286" h="4870" extrusionOk="0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8"/>
            <p:cNvSpPr/>
            <p:nvPr/>
          </p:nvSpPr>
          <p:spPr>
            <a:xfrm>
              <a:off x="4369825" y="3442375"/>
              <a:ext cx="758625" cy="151550"/>
            </a:xfrm>
            <a:custGeom>
              <a:avLst/>
              <a:gdLst/>
              <a:ahLst/>
              <a:cxnLst/>
              <a:rect l="l" t="t" r="r" b="b"/>
              <a:pathLst>
                <a:path w="30345" h="6062" extrusionOk="0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8"/>
            <p:cNvSpPr/>
            <p:nvPr/>
          </p:nvSpPr>
          <p:spPr>
            <a:xfrm>
              <a:off x="4409400" y="3507550"/>
              <a:ext cx="682250" cy="94025"/>
            </a:xfrm>
            <a:custGeom>
              <a:avLst/>
              <a:gdLst/>
              <a:ahLst/>
              <a:cxnLst/>
              <a:rect l="l" t="t" r="r" b="b"/>
              <a:pathLst>
                <a:path w="27290" h="3761" extrusionOk="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8"/>
            <p:cNvSpPr/>
            <p:nvPr/>
          </p:nvSpPr>
          <p:spPr>
            <a:xfrm>
              <a:off x="4327875" y="3557000"/>
              <a:ext cx="818000" cy="104125"/>
            </a:xfrm>
            <a:custGeom>
              <a:avLst/>
              <a:gdLst/>
              <a:ahLst/>
              <a:cxnLst/>
              <a:rect l="l" t="t" r="r" b="b"/>
              <a:pathLst>
                <a:path w="32720" h="4165" extrusionOk="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8"/>
            <p:cNvSpPr/>
            <p:nvPr/>
          </p:nvSpPr>
          <p:spPr>
            <a:xfrm>
              <a:off x="4492625" y="3568500"/>
              <a:ext cx="516700" cy="88850"/>
            </a:xfrm>
            <a:custGeom>
              <a:avLst/>
              <a:gdLst/>
              <a:ahLst/>
              <a:cxnLst/>
              <a:rect l="l" t="t" r="r" b="b"/>
              <a:pathLst>
                <a:path w="20668" h="3554" extrusionOk="0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6" name="Google Shape;2466;p58"/>
          <p:cNvGrpSpPr/>
          <p:nvPr/>
        </p:nvGrpSpPr>
        <p:grpSpPr>
          <a:xfrm>
            <a:off x="3063408" y="2283204"/>
            <a:ext cx="3011924" cy="510649"/>
            <a:chOff x="5960495" y="2153863"/>
            <a:chExt cx="3534707" cy="495487"/>
          </a:xfrm>
        </p:grpSpPr>
        <p:sp>
          <p:nvSpPr>
            <p:cNvPr id="2467" name="Google Shape;2467;p58"/>
            <p:cNvSpPr/>
            <p:nvPr/>
          </p:nvSpPr>
          <p:spPr>
            <a:xfrm>
              <a:off x="6021446" y="2153863"/>
              <a:ext cx="3259576" cy="220765"/>
            </a:xfrm>
            <a:custGeom>
              <a:avLst/>
              <a:gdLst/>
              <a:ahLst/>
              <a:cxnLst/>
              <a:rect l="l" t="t" r="r" b="b"/>
              <a:pathLst>
                <a:path w="32675" h="5810" extrusionOk="0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8"/>
            <p:cNvSpPr/>
            <p:nvPr/>
          </p:nvSpPr>
          <p:spPr>
            <a:xfrm>
              <a:off x="6109832" y="2223513"/>
              <a:ext cx="3185357" cy="196485"/>
            </a:xfrm>
            <a:custGeom>
              <a:avLst/>
              <a:gdLst/>
              <a:ahLst/>
              <a:cxnLst/>
              <a:rect l="l" t="t" r="r" b="b"/>
              <a:pathLst>
                <a:path w="31931" h="5171" extrusionOk="0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8"/>
            <p:cNvSpPr/>
            <p:nvPr/>
          </p:nvSpPr>
          <p:spPr>
            <a:xfrm>
              <a:off x="6066337" y="2300001"/>
              <a:ext cx="3428865" cy="152446"/>
            </a:xfrm>
            <a:custGeom>
              <a:avLst/>
              <a:gdLst/>
              <a:ahLst/>
              <a:cxnLst/>
              <a:rect l="l" t="t" r="r" b="b"/>
              <a:pathLst>
                <a:path w="34372" h="4012" extrusionOk="0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8"/>
            <p:cNvSpPr/>
            <p:nvPr/>
          </p:nvSpPr>
          <p:spPr>
            <a:xfrm>
              <a:off x="6122301" y="2356770"/>
              <a:ext cx="3065348" cy="127634"/>
            </a:xfrm>
            <a:custGeom>
              <a:avLst/>
              <a:gdLst/>
              <a:ahLst/>
              <a:cxnLst/>
              <a:rect l="l" t="t" r="r" b="b"/>
              <a:pathLst>
                <a:path w="30728" h="3359" extrusionOk="0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8"/>
            <p:cNvSpPr/>
            <p:nvPr/>
          </p:nvSpPr>
          <p:spPr>
            <a:xfrm>
              <a:off x="5990023" y="2375009"/>
              <a:ext cx="3315341" cy="274342"/>
            </a:xfrm>
            <a:custGeom>
              <a:avLst/>
              <a:gdLst/>
              <a:ahLst/>
              <a:cxnLst/>
              <a:rect l="l" t="t" r="r" b="b"/>
              <a:pathLst>
                <a:path w="33234" h="7220" extrusionOk="0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8"/>
            <p:cNvSpPr/>
            <p:nvPr/>
          </p:nvSpPr>
          <p:spPr>
            <a:xfrm>
              <a:off x="5960495" y="2494207"/>
              <a:ext cx="3260275" cy="120072"/>
            </a:xfrm>
            <a:custGeom>
              <a:avLst/>
              <a:gdLst/>
              <a:ahLst/>
              <a:cxnLst/>
              <a:rect l="l" t="t" r="r" b="b"/>
              <a:pathLst>
                <a:path w="32682" h="3160" extrusionOk="0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8"/>
            <p:cNvSpPr/>
            <p:nvPr/>
          </p:nvSpPr>
          <p:spPr>
            <a:xfrm>
              <a:off x="6122301" y="2432390"/>
              <a:ext cx="3021256" cy="185048"/>
            </a:xfrm>
            <a:custGeom>
              <a:avLst/>
              <a:gdLst/>
              <a:ahLst/>
              <a:cxnLst/>
              <a:rect l="l" t="t" r="r" b="b"/>
              <a:pathLst>
                <a:path w="30286" h="4870" extrusionOk="0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4" name="Google Shape;2474;p58"/>
          <p:cNvSpPr txBox="1">
            <a:spLocks noGrp="1"/>
          </p:cNvSpPr>
          <p:nvPr>
            <p:ph type="subTitle" idx="1"/>
          </p:nvPr>
        </p:nvSpPr>
        <p:spPr>
          <a:xfrm>
            <a:off x="2955600" y="2018867"/>
            <a:ext cx="3232800" cy="17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Do you have any questions?</a:t>
            </a:r>
            <a:endParaRPr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Please </a:t>
            </a:r>
            <a:r>
              <a:rPr lang="en-US" altLang="ko-KR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-US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ontact to KEDUIT Academy!</a:t>
            </a:r>
            <a:br>
              <a:rPr lang="en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ko-KR" altLang="en-US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☎</a:t>
            </a:r>
            <a:r>
              <a:rPr lang="ko-KR" altLang="en-US" dirty="0">
                <a:latin typeface="Bell MT" panose="020B0604020202020204" pitchFamily="18" charset="0"/>
                <a:ea typeface="Muli"/>
                <a:cs typeface="Muli"/>
                <a:sym typeface="Muli"/>
              </a:rPr>
              <a:t> </a:t>
            </a:r>
            <a:r>
              <a:rPr lang="en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+82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Sans"/>
              </a:rPr>
              <a:t>2-855-9611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75" name="Google Shape;2475;p58"/>
          <p:cNvSpPr txBox="1">
            <a:spLocks noGrp="1"/>
          </p:cNvSpPr>
          <p:nvPr>
            <p:ph type="ctrTitle"/>
          </p:nvPr>
        </p:nvSpPr>
        <p:spPr>
          <a:xfrm>
            <a:off x="2351875" y="540000"/>
            <a:ext cx="4440300" cy="92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  <a:endParaRPr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2477" name="Google Shape;2477;p58"/>
          <p:cNvGrpSpPr/>
          <p:nvPr/>
        </p:nvGrpSpPr>
        <p:grpSpPr>
          <a:xfrm>
            <a:off x="3950686" y="1787058"/>
            <a:ext cx="375421" cy="353610"/>
            <a:chOff x="2870687" y="3796508"/>
            <a:chExt cx="375421" cy="353610"/>
          </a:xfrm>
        </p:grpSpPr>
        <p:sp>
          <p:nvSpPr>
            <p:cNvPr id="2478" name="Google Shape;2478;p58"/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8"/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rgbClr val="285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8"/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8"/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2" name="Google Shape;2482;p58"/>
          <p:cNvGrpSpPr/>
          <p:nvPr/>
        </p:nvGrpSpPr>
        <p:grpSpPr>
          <a:xfrm>
            <a:off x="4382934" y="1787084"/>
            <a:ext cx="372740" cy="353610"/>
            <a:chOff x="3744430" y="3796534"/>
            <a:chExt cx="372740" cy="353610"/>
          </a:xfrm>
        </p:grpSpPr>
        <p:sp>
          <p:nvSpPr>
            <p:cNvPr id="2483" name="Google Shape;2483;p58"/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8"/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rgbClr val="285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8"/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8"/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8"/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8"/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8"/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8"/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8"/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2" name="Google Shape;2492;p58"/>
          <p:cNvGrpSpPr/>
          <p:nvPr/>
        </p:nvGrpSpPr>
        <p:grpSpPr>
          <a:xfrm>
            <a:off x="4825167" y="1787084"/>
            <a:ext cx="372844" cy="353610"/>
            <a:chOff x="4186663" y="3796534"/>
            <a:chExt cx="372844" cy="353610"/>
          </a:xfrm>
        </p:grpSpPr>
        <p:sp>
          <p:nvSpPr>
            <p:cNvPr id="2493" name="Google Shape;2493;p58"/>
            <p:cNvSpPr/>
            <p:nvPr/>
          </p:nvSpPr>
          <p:spPr>
            <a:xfrm>
              <a:off x="4211025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8"/>
            <p:cNvSpPr/>
            <p:nvPr/>
          </p:nvSpPr>
          <p:spPr>
            <a:xfrm>
              <a:off x="4359824" y="3802104"/>
              <a:ext cx="199683" cy="342522"/>
            </a:xfrm>
            <a:custGeom>
              <a:avLst/>
              <a:gdLst/>
              <a:ahLst/>
              <a:cxnLst/>
              <a:rect l="l" t="t" r="r" b="b"/>
              <a:pathLst>
                <a:path w="7672" h="13160" extrusionOk="0">
                  <a:moveTo>
                    <a:pt x="859" y="1"/>
                  </a:moveTo>
                  <a:cubicBezTo>
                    <a:pt x="574" y="1"/>
                    <a:pt x="286" y="18"/>
                    <a:pt x="1" y="57"/>
                  </a:cubicBezTo>
                  <a:cubicBezTo>
                    <a:pt x="3277" y="486"/>
                    <a:pt x="5725" y="3276"/>
                    <a:pt x="5725" y="6580"/>
                  </a:cubicBezTo>
                  <a:cubicBezTo>
                    <a:pt x="5725" y="9880"/>
                    <a:pt x="3277" y="12670"/>
                    <a:pt x="1" y="13103"/>
                  </a:cubicBezTo>
                  <a:cubicBezTo>
                    <a:pt x="291" y="13141"/>
                    <a:pt x="580" y="13160"/>
                    <a:pt x="864" y="13160"/>
                  </a:cubicBezTo>
                  <a:cubicBezTo>
                    <a:pt x="4278" y="13160"/>
                    <a:pt x="7194" y="10510"/>
                    <a:pt x="7421" y="7009"/>
                  </a:cubicBezTo>
                  <a:cubicBezTo>
                    <a:pt x="7671" y="3216"/>
                    <a:pt x="4663" y="4"/>
                    <a:pt x="859" y="1"/>
                  </a:cubicBezTo>
                  <a:close/>
                </a:path>
              </a:pathLst>
            </a:custGeom>
            <a:solidFill>
              <a:srgbClr val="285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8"/>
            <p:cNvSpPr/>
            <p:nvPr/>
          </p:nvSpPr>
          <p:spPr>
            <a:xfrm>
              <a:off x="4284370" y="3890988"/>
              <a:ext cx="218241" cy="179564"/>
            </a:xfrm>
            <a:custGeom>
              <a:avLst/>
              <a:gdLst/>
              <a:ahLst/>
              <a:cxnLst/>
              <a:rect l="l" t="t" r="r" b="b"/>
              <a:pathLst>
                <a:path w="8385" h="6899" extrusionOk="0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8"/>
            <p:cNvSpPr/>
            <p:nvPr/>
          </p:nvSpPr>
          <p:spPr>
            <a:xfrm>
              <a:off x="4186663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8"/>
            <p:cNvSpPr/>
            <p:nvPr/>
          </p:nvSpPr>
          <p:spPr>
            <a:xfrm>
              <a:off x="4277785" y="3885834"/>
              <a:ext cx="231515" cy="189871"/>
            </a:xfrm>
            <a:custGeom>
              <a:avLst/>
              <a:gdLst/>
              <a:ahLst/>
              <a:cxnLst/>
              <a:rect l="l" t="t" r="r" b="b"/>
              <a:pathLst>
                <a:path w="8895" h="7295" extrusionOk="0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8" name="Google Shape;2498;p58"/>
          <p:cNvGrpSpPr/>
          <p:nvPr/>
        </p:nvGrpSpPr>
        <p:grpSpPr>
          <a:xfrm rot="-3462324" flipH="1">
            <a:off x="-177766" y="3147016"/>
            <a:ext cx="2743514" cy="1090983"/>
            <a:chOff x="4038775" y="3369325"/>
            <a:chExt cx="1789725" cy="711700"/>
          </a:xfrm>
        </p:grpSpPr>
        <p:sp>
          <p:nvSpPr>
            <p:cNvPr id="2499" name="Google Shape;2499;p58"/>
            <p:cNvSpPr/>
            <p:nvPr/>
          </p:nvSpPr>
          <p:spPr>
            <a:xfrm>
              <a:off x="4059950" y="3603700"/>
              <a:ext cx="523950" cy="276175"/>
            </a:xfrm>
            <a:custGeom>
              <a:avLst/>
              <a:gdLst/>
              <a:ahLst/>
              <a:cxnLst/>
              <a:rect l="l" t="t" r="r" b="b"/>
              <a:pathLst>
                <a:path w="20958" h="11047" extrusionOk="0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8"/>
            <p:cNvSpPr/>
            <p:nvPr/>
          </p:nvSpPr>
          <p:spPr>
            <a:xfrm>
              <a:off x="4043050" y="3372050"/>
              <a:ext cx="501200" cy="322275"/>
            </a:xfrm>
            <a:custGeom>
              <a:avLst/>
              <a:gdLst/>
              <a:ahLst/>
              <a:cxnLst/>
              <a:rect l="l" t="t" r="r" b="b"/>
              <a:pathLst>
                <a:path w="20048" h="12891" extrusionOk="0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8"/>
            <p:cNvSpPr/>
            <p:nvPr/>
          </p:nvSpPr>
          <p:spPr>
            <a:xfrm>
              <a:off x="4101875" y="3397400"/>
              <a:ext cx="372750" cy="117625"/>
            </a:xfrm>
            <a:custGeom>
              <a:avLst/>
              <a:gdLst/>
              <a:ahLst/>
              <a:cxnLst/>
              <a:rect l="l" t="t" r="r" b="b"/>
              <a:pathLst>
                <a:path w="14910" h="4705" extrusionOk="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8"/>
            <p:cNvSpPr/>
            <p:nvPr/>
          </p:nvSpPr>
          <p:spPr>
            <a:xfrm>
              <a:off x="4038775" y="3369325"/>
              <a:ext cx="550325" cy="519150"/>
            </a:xfrm>
            <a:custGeom>
              <a:avLst/>
              <a:gdLst/>
              <a:ahLst/>
              <a:cxnLst/>
              <a:rect l="l" t="t" r="r" b="b"/>
              <a:pathLst>
                <a:path w="22013" h="20766" extrusionOk="0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8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8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8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8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8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8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8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8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8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8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8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8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8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8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8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8" name="Google Shape;2518;p58"/>
          <p:cNvGrpSpPr/>
          <p:nvPr/>
        </p:nvGrpSpPr>
        <p:grpSpPr>
          <a:xfrm>
            <a:off x="598264" y="532772"/>
            <a:ext cx="1921912" cy="326735"/>
            <a:chOff x="1816609" y="3851001"/>
            <a:chExt cx="1093674" cy="222193"/>
          </a:xfrm>
        </p:grpSpPr>
        <p:sp>
          <p:nvSpPr>
            <p:cNvPr id="2519" name="Google Shape;2519;p58"/>
            <p:cNvSpPr/>
            <p:nvPr/>
          </p:nvSpPr>
          <p:spPr>
            <a:xfrm>
              <a:off x="1816609" y="3851001"/>
              <a:ext cx="1093674" cy="222193"/>
            </a:xfrm>
            <a:custGeom>
              <a:avLst/>
              <a:gdLst/>
              <a:ahLst/>
              <a:cxnLst/>
              <a:rect l="l" t="t" r="r" b="b"/>
              <a:pathLst>
                <a:path w="38900" h="7903" extrusionOk="0">
                  <a:moveTo>
                    <a:pt x="32154" y="852"/>
                  </a:moveTo>
                  <a:cubicBezTo>
                    <a:pt x="32029" y="852"/>
                    <a:pt x="31911" y="870"/>
                    <a:pt x="31815" y="910"/>
                  </a:cubicBezTo>
                  <a:cubicBezTo>
                    <a:pt x="30934" y="1259"/>
                    <a:pt x="30057" y="1619"/>
                    <a:pt x="29183" y="1986"/>
                  </a:cubicBezTo>
                  <a:cubicBezTo>
                    <a:pt x="30289" y="1683"/>
                    <a:pt x="31405" y="1423"/>
                    <a:pt x="32535" y="1209"/>
                  </a:cubicBezTo>
                  <a:cubicBezTo>
                    <a:pt x="32581" y="1198"/>
                    <a:pt x="32635" y="1195"/>
                    <a:pt x="32688" y="1195"/>
                  </a:cubicBezTo>
                  <a:cubicBezTo>
                    <a:pt x="32853" y="1195"/>
                    <a:pt x="33041" y="1234"/>
                    <a:pt x="33223" y="1298"/>
                  </a:cubicBezTo>
                  <a:cubicBezTo>
                    <a:pt x="32998" y="1017"/>
                    <a:pt x="32532" y="852"/>
                    <a:pt x="32154" y="852"/>
                  </a:cubicBezTo>
                  <a:close/>
                  <a:moveTo>
                    <a:pt x="36026" y="1808"/>
                  </a:moveTo>
                  <a:cubicBezTo>
                    <a:pt x="35323" y="1808"/>
                    <a:pt x="34635" y="1886"/>
                    <a:pt x="33969" y="2036"/>
                  </a:cubicBezTo>
                  <a:cubicBezTo>
                    <a:pt x="33969" y="2172"/>
                    <a:pt x="33908" y="2318"/>
                    <a:pt x="33758" y="2464"/>
                  </a:cubicBezTo>
                  <a:cubicBezTo>
                    <a:pt x="33648" y="2575"/>
                    <a:pt x="33541" y="2689"/>
                    <a:pt x="33441" y="2803"/>
                  </a:cubicBezTo>
                  <a:cubicBezTo>
                    <a:pt x="33530" y="2781"/>
                    <a:pt x="33619" y="2775"/>
                    <a:pt x="33712" y="2775"/>
                  </a:cubicBezTo>
                  <a:cubicBezTo>
                    <a:pt x="34364" y="2775"/>
                    <a:pt x="35031" y="3256"/>
                    <a:pt x="35052" y="3695"/>
                  </a:cubicBezTo>
                  <a:cubicBezTo>
                    <a:pt x="35341" y="3655"/>
                    <a:pt x="35634" y="3637"/>
                    <a:pt x="35926" y="3637"/>
                  </a:cubicBezTo>
                  <a:cubicBezTo>
                    <a:pt x="36290" y="3637"/>
                    <a:pt x="36657" y="3666"/>
                    <a:pt x="37028" y="3723"/>
                  </a:cubicBezTo>
                  <a:cubicBezTo>
                    <a:pt x="37099" y="3734"/>
                    <a:pt x="37170" y="3737"/>
                    <a:pt x="37234" y="3737"/>
                  </a:cubicBezTo>
                  <a:cubicBezTo>
                    <a:pt x="38415" y="3737"/>
                    <a:pt x="38900" y="2136"/>
                    <a:pt x="37502" y="1922"/>
                  </a:cubicBezTo>
                  <a:cubicBezTo>
                    <a:pt x="37007" y="1843"/>
                    <a:pt x="36511" y="1808"/>
                    <a:pt x="36026" y="1808"/>
                  </a:cubicBezTo>
                  <a:close/>
                  <a:moveTo>
                    <a:pt x="6480" y="3645"/>
                  </a:moveTo>
                  <a:lnTo>
                    <a:pt x="6480" y="3645"/>
                  </a:lnTo>
                  <a:cubicBezTo>
                    <a:pt x="6466" y="3652"/>
                    <a:pt x="6455" y="3655"/>
                    <a:pt x="6441" y="3659"/>
                  </a:cubicBezTo>
                  <a:cubicBezTo>
                    <a:pt x="6412" y="3723"/>
                    <a:pt x="6383" y="3787"/>
                    <a:pt x="6359" y="3851"/>
                  </a:cubicBezTo>
                  <a:cubicBezTo>
                    <a:pt x="6398" y="3784"/>
                    <a:pt x="6437" y="3713"/>
                    <a:pt x="6480" y="3645"/>
                  </a:cubicBezTo>
                  <a:close/>
                  <a:moveTo>
                    <a:pt x="21010" y="0"/>
                  </a:moveTo>
                  <a:cubicBezTo>
                    <a:pt x="20879" y="0"/>
                    <a:pt x="20747" y="18"/>
                    <a:pt x="20622" y="64"/>
                  </a:cubicBezTo>
                  <a:cubicBezTo>
                    <a:pt x="18436" y="831"/>
                    <a:pt x="16353" y="1801"/>
                    <a:pt x="14389" y="2977"/>
                  </a:cubicBezTo>
                  <a:cubicBezTo>
                    <a:pt x="14735" y="2475"/>
                    <a:pt x="15102" y="1990"/>
                    <a:pt x="15491" y="1512"/>
                  </a:cubicBezTo>
                  <a:cubicBezTo>
                    <a:pt x="16118" y="746"/>
                    <a:pt x="15117" y="289"/>
                    <a:pt x="14353" y="289"/>
                  </a:cubicBezTo>
                  <a:cubicBezTo>
                    <a:pt x="14154" y="289"/>
                    <a:pt x="13972" y="318"/>
                    <a:pt x="13836" y="385"/>
                  </a:cubicBezTo>
                  <a:cubicBezTo>
                    <a:pt x="12110" y="1244"/>
                    <a:pt x="10484" y="2261"/>
                    <a:pt x="8969" y="3431"/>
                  </a:cubicBezTo>
                  <a:cubicBezTo>
                    <a:pt x="9272" y="2842"/>
                    <a:pt x="9614" y="2268"/>
                    <a:pt x="9996" y="1708"/>
                  </a:cubicBezTo>
                  <a:cubicBezTo>
                    <a:pt x="10542" y="906"/>
                    <a:pt x="9646" y="471"/>
                    <a:pt x="8905" y="471"/>
                  </a:cubicBezTo>
                  <a:cubicBezTo>
                    <a:pt x="8694" y="471"/>
                    <a:pt x="8491" y="507"/>
                    <a:pt x="8341" y="581"/>
                  </a:cubicBezTo>
                  <a:cubicBezTo>
                    <a:pt x="5938" y="1741"/>
                    <a:pt x="3534" y="2903"/>
                    <a:pt x="1131" y="4062"/>
                  </a:cubicBezTo>
                  <a:cubicBezTo>
                    <a:pt x="1" y="4608"/>
                    <a:pt x="893" y="5670"/>
                    <a:pt x="1862" y="5670"/>
                  </a:cubicBezTo>
                  <a:cubicBezTo>
                    <a:pt x="2045" y="5670"/>
                    <a:pt x="2226" y="5635"/>
                    <a:pt x="2401" y="5549"/>
                  </a:cubicBezTo>
                  <a:cubicBezTo>
                    <a:pt x="3546" y="4996"/>
                    <a:pt x="4690" y="4443"/>
                    <a:pt x="5835" y="3891"/>
                  </a:cubicBezTo>
                  <a:lnTo>
                    <a:pt x="5835" y="3891"/>
                  </a:lnTo>
                  <a:cubicBezTo>
                    <a:pt x="5392" y="4055"/>
                    <a:pt x="4947" y="4211"/>
                    <a:pt x="4501" y="4361"/>
                  </a:cubicBezTo>
                  <a:cubicBezTo>
                    <a:pt x="4248" y="4447"/>
                    <a:pt x="3944" y="4508"/>
                    <a:pt x="3649" y="4508"/>
                  </a:cubicBezTo>
                  <a:cubicBezTo>
                    <a:pt x="3378" y="4508"/>
                    <a:pt x="3110" y="4458"/>
                    <a:pt x="2886" y="4336"/>
                  </a:cubicBezTo>
                  <a:cubicBezTo>
                    <a:pt x="2532" y="4144"/>
                    <a:pt x="2443" y="3773"/>
                    <a:pt x="2896" y="3619"/>
                  </a:cubicBezTo>
                  <a:cubicBezTo>
                    <a:pt x="4173" y="3191"/>
                    <a:pt x="5428" y="2707"/>
                    <a:pt x="6666" y="2164"/>
                  </a:cubicBezTo>
                  <a:cubicBezTo>
                    <a:pt x="6887" y="2069"/>
                    <a:pt x="7175" y="2015"/>
                    <a:pt x="7464" y="2015"/>
                  </a:cubicBezTo>
                  <a:cubicBezTo>
                    <a:pt x="7593" y="2015"/>
                    <a:pt x="7721" y="2026"/>
                    <a:pt x="7846" y="2047"/>
                  </a:cubicBezTo>
                  <a:cubicBezTo>
                    <a:pt x="8074" y="1901"/>
                    <a:pt x="8330" y="1794"/>
                    <a:pt x="8562" y="1794"/>
                  </a:cubicBezTo>
                  <a:cubicBezTo>
                    <a:pt x="8598" y="1794"/>
                    <a:pt x="8634" y="1797"/>
                    <a:pt x="8669" y="1805"/>
                  </a:cubicBezTo>
                  <a:cubicBezTo>
                    <a:pt x="9054" y="1865"/>
                    <a:pt x="9375" y="2079"/>
                    <a:pt x="9041" y="2490"/>
                  </a:cubicBezTo>
                  <a:cubicBezTo>
                    <a:pt x="8491" y="3153"/>
                    <a:pt x="8074" y="3841"/>
                    <a:pt x="7774" y="4600"/>
                  </a:cubicBezTo>
                  <a:cubicBezTo>
                    <a:pt x="9536" y="3398"/>
                    <a:pt x="11351" y="2283"/>
                    <a:pt x="13223" y="1256"/>
                  </a:cubicBezTo>
                  <a:cubicBezTo>
                    <a:pt x="13379" y="1170"/>
                    <a:pt x="13729" y="1091"/>
                    <a:pt x="14032" y="1091"/>
                  </a:cubicBezTo>
                  <a:cubicBezTo>
                    <a:pt x="14449" y="1091"/>
                    <a:pt x="14778" y="1238"/>
                    <a:pt x="14378" y="1701"/>
                  </a:cubicBezTo>
                  <a:cubicBezTo>
                    <a:pt x="13740" y="2447"/>
                    <a:pt x="13305" y="3220"/>
                    <a:pt x="13055" y="4116"/>
                  </a:cubicBezTo>
                  <a:cubicBezTo>
                    <a:pt x="14791" y="3156"/>
                    <a:pt x="16575" y="2111"/>
                    <a:pt x="18386" y="1494"/>
                  </a:cubicBezTo>
                  <a:cubicBezTo>
                    <a:pt x="18660" y="1402"/>
                    <a:pt x="18896" y="1359"/>
                    <a:pt x="19099" y="1359"/>
                  </a:cubicBezTo>
                  <a:cubicBezTo>
                    <a:pt x="20144" y="1359"/>
                    <a:pt x="20262" y="2514"/>
                    <a:pt x="20204" y="3630"/>
                  </a:cubicBezTo>
                  <a:cubicBezTo>
                    <a:pt x="21502" y="2892"/>
                    <a:pt x="22840" y="2229"/>
                    <a:pt x="24213" y="1634"/>
                  </a:cubicBezTo>
                  <a:cubicBezTo>
                    <a:pt x="24216" y="1630"/>
                    <a:pt x="24216" y="1623"/>
                    <a:pt x="24216" y="1619"/>
                  </a:cubicBezTo>
                  <a:cubicBezTo>
                    <a:pt x="24244" y="1109"/>
                    <a:pt x="24766" y="867"/>
                    <a:pt x="25304" y="867"/>
                  </a:cubicBezTo>
                  <a:cubicBezTo>
                    <a:pt x="25906" y="867"/>
                    <a:pt x="26530" y="1173"/>
                    <a:pt x="26499" y="1744"/>
                  </a:cubicBezTo>
                  <a:cubicBezTo>
                    <a:pt x="26477" y="2126"/>
                    <a:pt x="26438" y="2496"/>
                    <a:pt x="26384" y="2867"/>
                  </a:cubicBezTo>
                  <a:cubicBezTo>
                    <a:pt x="26591" y="2793"/>
                    <a:pt x="26798" y="2721"/>
                    <a:pt x="27004" y="2653"/>
                  </a:cubicBezTo>
                  <a:cubicBezTo>
                    <a:pt x="27236" y="2250"/>
                    <a:pt x="27483" y="1855"/>
                    <a:pt x="27743" y="1466"/>
                  </a:cubicBezTo>
                  <a:cubicBezTo>
                    <a:pt x="28220" y="746"/>
                    <a:pt x="27386" y="168"/>
                    <a:pt x="26695" y="168"/>
                  </a:cubicBezTo>
                  <a:cubicBezTo>
                    <a:pt x="26573" y="168"/>
                    <a:pt x="26459" y="186"/>
                    <a:pt x="26352" y="225"/>
                  </a:cubicBezTo>
                  <a:cubicBezTo>
                    <a:pt x="24637" y="842"/>
                    <a:pt x="23000" y="1591"/>
                    <a:pt x="21431" y="2468"/>
                  </a:cubicBezTo>
                  <a:cubicBezTo>
                    <a:pt x="21624" y="2079"/>
                    <a:pt x="21817" y="1690"/>
                    <a:pt x="22009" y="1305"/>
                  </a:cubicBezTo>
                  <a:cubicBezTo>
                    <a:pt x="22373" y="574"/>
                    <a:pt x="21702" y="0"/>
                    <a:pt x="21010" y="0"/>
                  </a:cubicBezTo>
                  <a:close/>
                  <a:moveTo>
                    <a:pt x="30485" y="3384"/>
                  </a:moveTo>
                  <a:cubicBezTo>
                    <a:pt x="28780" y="3837"/>
                    <a:pt x="27111" y="4407"/>
                    <a:pt x="25467" y="5085"/>
                  </a:cubicBezTo>
                  <a:cubicBezTo>
                    <a:pt x="25325" y="5146"/>
                    <a:pt x="25161" y="5174"/>
                    <a:pt x="24993" y="5174"/>
                  </a:cubicBezTo>
                  <a:cubicBezTo>
                    <a:pt x="24394" y="5174"/>
                    <a:pt x="23749" y="4817"/>
                    <a:pt x="23820" y="4208"/>
                  </a:cubicBezTo>
                  <a:lnTo>
                    <a:pt x="23820" y="4208"/>
                  </a:lnTo>
                  <a:cubicBezTo>
                    <a:pt x="23721" y="4437"/>
                    <a:pt x="23627" y="4668"/>
                    <a:pt x="23538" y="4903"/>
                  </a:cubicBezTo>
                  <a:cubicBezTo>
                    <a:pt x="23257" y="5627"/>
                    <a:pt x="24013" y="5920"/>
                    <a:pt x="24665" y="5920"/>
                  </a:cubicBezTo>
                  <a:cubicBezTo>
                    <a:pt x="24908" y="5920"/>
                    <a:pt x="25136" y="5880"/>
                    <a:pt x="25289" y="5806"/>
                  </a:cubicBezTo>
                  <a:cubicBezTo>
                    <a:pt x="26919" y="5021"/>
                    <a:pt x="28566" y="4276"/>
                    <a:pt x="30231" y="3570"/>
                  </a:cubicBezTo>
                  <a:lnTo>
                    <a:pt x="30231" y="3570"/>
                  </a:lnTo>
                  <a:cubicBezTo>
                    <a:pt x="30131" y="3805"/>
                    <a:pt x="30032" y="4040"/>
                    <a:pt x="29932" y="4276"/>
                  </a:cubicBezTo>
                  <a:cubicBezTo>
                    <a:pt x="29632" y="4985"/>
                    <a:pt x="30292" y="5260"/>
                    <a:pt x="30952" y="5260"/>
                  </a:cubicBezTo>
                  <a:cubicBezTo>
                    <a:pt x="31323" y="5260"/>
                    <a:pt x="31697" y="5171"/>
                    <a:pt x="31893" y="5024"/>
                  </a:cubicBezTo>
                  <a:lnTo>
                    <a:pt x="31893" y="5024"/>
                  </a:lnTo>
                  <a:cubicBezTo>
                    <a:pt x="31869" y="5036"/>
                    <a:pt x="31843" y="5042"/>
                    <a:pt x="31818" y="5049"/>
                  </a:cubicBezTo>
                  <a:cubicBezTo>
                    <a:pt x="31701" y="5082"/>
                    <a:pt x="31558" y="5100"/>
                    <a:pt x="31401" y="5100"/>
                  </a:cubicBezTo>
                  <a:cubicBezTo>
                    <a:pt x="30745" y="5100"/>
                    <a:pt x="29904" y="4786"/>
                    <a:pt x="30192" y="4044"/>
                  </a:cubicBezTo>
                  <a:cubicBezTo>
                    <a:pt x="30281" y="3816"/>
                    <a:pt x="30378" y="3594"/>
                    <a:pt x="30485" y="3384"/>
                  </a:cubicBezTo>
                  <a:close/>
                  <a:moveTo>
                    <a:pt x="24084" y="2903"/>
                  </a:moveTo>
                  <a:lnTo>
                    <a:pt x="24084" y="2903"/>
                  </a:lnTo>
                  <a:cubicBezTo>
                    <a:pt x="22447" y="3627"/>
                    <a:pt x="20875" y="4468"/>
                    <a:pt x="19353" y="5421"/>
                  </a:cubicBezTo>
                  <a:cubicBezTo>
                    <a:pt x="19242" y="5492"/>
                    <a:pt x="18785" y="5663"/>
                    <a:pt x="18443" y="5663"/>
                  </a:cubicBezTo>
                  <a:cubicBezTo>
                    <a:pt x="18208" y="5663"/>
                    <a:pt x="18026" y="5581"/>
                    <a:pt x="18051" y="5331"/>
                  </a:cubicBezTo>
                  <a:cubicBezTo>
                    <a:pt x="18065" y="5167"/>
                    <a:pt x="18122" y="4697"/>
                    <a:pt x="18150" y="4205"/>
                  </a:cubicBezTo>
                  <a:lnTo>
                    <a:pt x="18150" y="4205"/>
                  </a:lnTo>
                  <a:cubicBezTo>
                    <a:pt x="18037" y="4432"/>
                    <a:pt x="17926" y="4661"/>
                    <a:pt x="17812" y="4889"/>
                  </a:cubicBezTo>
                  <a:cubicBezTo>
                    <a:pt x="17398" y="5720"/>
                    <a:pt x="18073" y="6119"/>
                    <a:pt x="18779" y="6119"/>
                  </a:cubicBezTo>
                  <a:cubicBezTo>
                    <a:pt x="19110" y="6119"/>
                    <a:pt x="19445" y="6033"/>
                    <a:pt x="19684" y="5859"/>
                  </a:cubicBezTo>
                  <a:cubicBezTo>
                    <a:pt x="21057" y="4853"/>
                    <a:pt x="22511" y="3976"/>
                    <a:pt x="24030" y="3231"/>
                  </a:cubicBezTo>
                  <a:cubicBezTo>
                    <a:pt x="24048" y="3120"/>
                    <a:pt x="24066" y="3010"/>
                    <a:pt x="24084" y="2903"/>
                  </a:cubicBezTo>
                  <a:close/>
                  <a:moveTo>
                    <a:pt x="17987" y="2828"/>
                  </a:moveTo>
                  <a:cubicBezTo>
                    <a:pt x="17915" y="2828"/>
                    <a:pt x="16671" y="3559"/>
                    <a:pt x="16503" y="3645"/>
                  </a:cubicBezTo>
                  <a:cubicBezTo>
                    <a:pt x="15031" y="4389"/>
                    <a:pt x="13562" y="5131"/>
                    <a:pt x="12089" y="5877"/>
                  </a:cubicBezTo>
                  <a:cubicBezTo>
                    <a:pt x="11993" y="5926"/>
                    <a:pt x="11504" y="6112"/>
                    <a:pt x="11151" y="6112"/>
                  </a:cubicBezTo>
                  <a:cubicBezTo>
                    <a:pt x="10923" y="6112"/>
                    <a:pt x="10756" y="6033"/>
                    <a:pt x="10791" y="5784"/>
                  </a:cubicBezTo>
                  <a:cubicBezTo>
                    <a:pt x="10902" y="4988"/>
                    <a:pt x="11116" y="4251"/>
                    <a:pt x="11433" y="3563"/>
                  </a:cubicBezTo>
                  <a:lnTo>
                    <a:pt x="11433" y="3563"/>
                  </a:lnTo>
                  <a:cubicBezTo>
                    <a:pt x="9867" y="4514"/>
                    <a:pt x="8348" y="5534"/>
                    <a:pt x="6869" y="6622"/>
                  </a:cubicBezTo>
                  <a:cubicBezTo>
                    <a:pt x="6762" y="6700"/>
                    <a:pt x="6052" y="7021"/>
                    <a:pt x="5624" y="7021"/>
                  </a:cubicBezTo>
                  <a:cubicBezTo>
                    <a:pt x="5521" y="7021"/>
                    <a:pt x="5435" y="7004"/>
                    <a:pt x="5378" y="6957"/>
                  </a:cubicBezTo>
                  <a:lnTo>
                    <a:pt x="5378" y="6957"/>
                  </a:lnTo>
                  <a:cubicBezTo>
                    <a:pt x="5321" y="7570"/>
                    <a:pt x="5917" y="7902"/>
                    <a:pt x="6505" y="7902"/>
                  </a:cubicBezTo>
                  <a:cubicBezTo>
                    <a:pt x="6833" y="7902"/>
                    <a:pt x="7161" y="7795"/>
                    <a:pt x="7368" y="7577"/>
                  </a:cubicBezTo>
                  <a:cubicBezTo>
                    <a:pt x="8527" y="6365"/>
                    <a:pt x="9768" y="5274"/>
                    <a:pt x="11101" y="4300"/>
                  </a:cubicBezTo>
                  <a:lnTo>
                    <a:pt x="11101" y="4300"/>
                  </a:lnTo>
                  <a:cubicBezTo>
                    <a:pt x="10795" y="4886"/>
                    <a:pt x="10513" y="5481"/>
                    <a:pt x="10249" y="6098"/>
                  </a:cubicBezTo>
                  <a:cubicBezTo>
                    <a:pt x="9946" y="6804"/>
                    <a:pt x="10616" y="7085"/>
                    <a:pt x="11276" y="7085"/>
                  </a:cubicBezTo>
                  <a:cubicBezTo>
                    <a:pt x="11654" y="7085"/>
                    <a:pt x="12028" y="6996"/>
                    <a:pt x="12221" y="6840"/>
                  </a:cubicBezTo>
                  <a:cubicBezTo>
                    <a:pt x="14050" y="5374"/>
                    <a:pt x="16029" y="4126"/>
                    <a:pt x="18126" y="3113"/>
                  </a:cubicBezTo>
                  <a:cubicBezTo>
                    <a:pt x="18097" y="2971"/>
                    <a:pt x="18055" y="2867"/>
                    <a:pt x="17987" y="282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8"/>
            <p:cNvSpPr/>
            <p:nvPr/>
          </p:nvSpPr>
          <p:spPr>
            <a:xfrm>
              <a:off x="1980627" y="3951650"/>
              <a:ext cx="18078" cy="8744"/>
            </a:xfrm>
            <a:custGeom>
              <a:avLst/>
              <a:gdLst/>
              <a:ahLst/>
              <a:cxnLst/>
              <a:rect l="l" t="t" r="r" b="b"/>
              <a:pathLst>
                <a:path w="643" h="311" extrusionOk="0">
                  <a:moveTo>
                    <a:pt x="643" y="1"/>
                  </a:moveTo>
                  <a:lnTo>
                    <a:pt x="643" y="1"/>
                  </a:lnTo>
                  <a:cubicBezTo>
                    <a:pt x="429" y="103"/>
                    <a:pt x="215" y="207"/>
                    <a:pt x="1" y="311"/>
                  </a:cubicBezTo>
                  <a:cubicBezTo>
                    <a:pt x="204" y="236"/>
                    <a:pt x="404" y="157"/>
                    <a:pt x="607" y="79"/>
                  </a:cubicBezTo>
                  <a:cubicBezTo>
                    <a:pt x="618" y="54"/>
                    <a:pt x="632" y="26"/>
                    <a:pt x="6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8"/>
            <p:cNvSpPr/>
            <p:nvPr/>
          </p:nvSpPr>
          <p:spPr>
            <a:xfrm>
              <a:off x="1885292" y="3907623"/>
              <a:ext cx="151905" cy="70119"/>
            </a:xfrm>
            <a:custGeom>
              <a:avLst/>
              <a:gdLst/>
              <a:ahLst/>
              <a:cxnLst/>
              <a:rect l="l" t="t" r="r" b="b"/>
              <a:pathLst>
                <a:path w="5403" h="2494" extrusionOk="0">
                  <a:moveTo>
                    <a:pt x="5021" y="1"/>
                  </a:moveTo>
                  <a:cubicBezTo>
                    <a:pt x="4732" y="1"/>
                    <a:pt x="4444" y="55"/>
                    <a:pt x="4223" y="150"/>
                  </a:cubicBezTo>
                  <a:cubicBezTo>
                    <a:pt x="2985" y="693"/>
                    <a:pt x="1730" y="1177"/>
                    <a:pt x="453" y="1605"/>
                  </a:cubicBezTo>
                  <a:cubicBezTo>
                    <a:pt x="0" y="1759"/>
                    <a:pt x="89" y="2130"/>
                    <a:pt x="443" y="2322"/>
                  </a:cubicBezTo>
                  <a:cubicBezTo>
                    <a:pt x="667" y="2444"/>
                    <a:pt x="935" y="2494"/>
                    <a:pt x="1206" y="2494"/>
                  </a:cubicBezTo>
                  <a:cubicBezTo>
                    <a:pt x="1501" y="2494"/>
                    <a:pt x="1805" y="2433"/>
                    <a:pt x="2058" y="2347"/>
                  </a:cubicBezTo>
                  <a:cubicBezTo>
                    <a:pt x="2504" y="2197"/>
                    <a:pt x="2949" y="2041"/>
                    <a:pt x="3392" y="1877"/>
                  </a:cubicBezTo>
                  <a:cubicBezTo>
                    <a:pt x="3606" y="1773"/>
                    <a:pt x="3820" y="1669"/>
                    <a:pt x="4034" y="1567"/>
                  </a:cubicBezTo>
                  <a:lnTo>
                    <a:pt x="4034" y="1567"/>
                  </a:lnTo>
                  <a:cubicBezTo>
                    <a:pt x="4023" y="1592"/>
                    <a:pt x="4009" y="1620"/>
                    <a:pt x="3998" y="1645"/>
                  </a:cubicBezTo>
                  <a:cubicBezTo>
                    <a:pt x="4012" y="1641"/>
                    <a:pt x="4023" y="1638"/>
                    <a:pt x="4037" y="1631"/>
                  </a:cubicBezTo>
                  <a:cubicBezTo>
                    <a:pt x="4261" y="1260"/>
                    <a:pt x="4518" y="903"/>
                    <a:pt x="4804" y="553"/>
                  </a:cubicBezTo>
                  <a:cubicBezTo>
                    <a:pt x="4939" y="390"/>
                    <a:pt x="5156" y="190"/>
                    <a:pt x="5403" y="33"/>
                  </a:cubicBezTo>
                  <a:cubicBezTo>
                    <a:pt x="5278" y="12"/>
                    <a:pt x="5150" y="1"/>
                    <a:pt x="502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8"/>
            <p:cNvSpPr/>
            <p:nvPr/>
          </p:nvSpPr>
          <p:spPr>
            <a:xfrm>
              <a:off x="1965080" y="3928906"/>
              <a:ext cx="381802" cy="117689"/>
            </a:xfrm>
            <a:custGeom>
              <a:avLst/>
              <a:gdLst/>
              <a:ahLst/>
              <a:cxnLst/>
              <a:rect l="l" t="t" r="r" b="b"/>
              <a:pathLst>
                <a:path w="13580" h="4186" extrusionOk="0">
                  <a:moveTo>
                    <a:pt x="13580" y="0"/>
                  </a:moveTo>
                  <a:lnTo>
                    <a:pt x="13580" y="0"/>
                  </a:lnTo>
                  <a:cubicBezTo>
                    <a:pt x="13333" y="111"/>
                    <a:pt x="13091" y="224"/>
                    <a:pt x="12845" y="342"/>
                  </a:cubicBezTo>
                  <a:cubicBezTo>
                    <a:pt x="12898" y="613"/>
                    <a:pt x="12895" y="1031"/>
                    <a:pt x="12869" y="1434"/>
                  </a:cubicBezTo>
                  <a:cubicBezTo>
                    <a:pt x="13109" y="955"/>
                    <a:pt x="13344" y="478"/>
                    <a:pt x="13580" y="0"/>
                  </a:cubicBezTo>
                  <a:close/>
                  <a:moveTo>
                    <a:pt x="1078" y="1080"/>
                  </a:moveTo>
                  <a:lnTo>
                    <a:pt x="1078" y="1080"/>
                  </a:lnTo>
                  <a:cubicBezTo>
                    <a:pt x="579" y="1954"/>
                    <a:pt x="236" y="2892"/>
                    <a:pt x="29" y="3922"/>
                  </a:cubicBezTo>
                  <a:cubicBezTo>
                    <a:pt x="1" y="4051"/>
                    <a:pt x="29" y="4136"/>
                    <a:pt x="97" y="4186"/>
                  </a:cubicBezTo>
                  <a:cubicBezTo>
                    <a:pt x="101" y="4147"/>
                    <a:pt x="108" y="4108"/>
                    <a:pt x="115" y="4065"/>
                  </a:cubicBezTo>
                  <a:cubicBezTo>
                    <a:pt x="347" y="3030"/>
                    <a:pt x="668" y="2036"/>
                    <a:pt x="1078" y="10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8"/>
            <p:cNvSpPr/>
            <p:nvPr/>
          </p:nvSpPr>
          <p:spPr>
            <a:xfrm>
              <a:off x="1967779" y="3881674"/>
              <a:ext cx="529574" cy="166722"/>
            </a:xfrm>
            <a:custGeom>
              <a:avLst/>
              <a:gdLst/>
              <a:ahLst/>
              <a:cxnLst/>
              <a:rect l="l" t="t" r="r" b="b"/>
              <a:pathLst>
                <a:path w="18836" h="5930" extrusionOk="0">
                  <a:moveTo>
                    <a:pt x="8655" y="0"/>
                  </a:moveTo>
                  <a:cubicBezTo>
                    <a:pt x="8352" y="0"/>
                    <a:pt x="8002" y="79"/>
                    <a:pt x="7846" y="165"/>
                  </a:cubicBezTo>
                  <a:cubicBezTo>
                    <a:pt x="5974" y="1192"/>
                    <a:pt x="4159" y="2307"/>
                    <a:pt x="2397" y="3509"/>
                  </a:cubicBezTo>
                  <a:cubicBezTo>
                    <a:pt x="2697" y="2750"/>
                    <a:pt x="3114" y="2062"/>
                    <a:pt x="3664" y="1399"/>
                  </a:cubicBezTo>
                  <a:cubicBezTo>
                    <a:pt x="3998" y="988"/>
                    <a:pt x="3677" y="774"/>
                    <a:pt x="3292" y="714"/>
                  </a:cubicBezTo>
                  <a:cubicBezTo>
                    <a:pt x="3257" y="706"/>
                    <a:pt x="3221" y="703"/>
                    <a:pt x="3185" y="703"/>
                  </a:cubicBezTo>
                  <a:cubicBezTo>
                    <a:pt x="2953" y="703"/>
                    <a:pt x="2697" y="810"/>
                    <a:pt x="2469" y="956"/>
                  </a:cubicBezTo>
                  <a:cubicBezTo>
                    <a:pt x="2629" y="984"/>
                    <a:pt x="2779" y="1031"/>
                    <a:pt x="2904" y="1103"/>
                  </a:cubicBezTo>
                  <a:cubicBezTo>
                    <a:pt x="3285" y="1305"/>
                    <a:pt x="3317" y="1630"/>
                    <a:pt x="2893" y="1815"/>
                  </a:cubicBezTo>
                  <a:cubicBezTo>
                    <a:pt x="2301" y="2076"/>
                    <a:pt x="1706" y="2322"/>
                    <a:pt x="1103" y="2554"/>
                  </a:cubicBezTo>
                  <a:cubicBezTo>
                    <a:pt x="1060" y="2622"/>
                    <a:pt x="1021" y="2693"/>
                    <a:pt x="982" y="2760"/>
                  </a:cubicBezTo>
                  <a:cubicBezTo>
                    <a:pt x="572" y="3716"/>
                    <a:pt x="251" y="4710"/>
                    <a:pt x="19" y="5745"/>
                  </a:cubicBezTo>
                  <a:cubicBezTo>
                    <a:pt x="12" y="5788"/>
                    <a:pt x="5" y="5827"/>
                    <a:pt x="1" y="5866"/>
                  </a:cubicBezTo>
                  <a:cubicBezTo>
                    <a:pt x="58" y="5913"/>
                    <a:pt x="144" y="5930"/>
                    <a:pt x="247" y="5930"/>
                  </a:cubicBezTo>
                  <a:cubicBezTo>
                    <a:pt x="675" y="5930"/>
                    <a:pt x="1385" y="5609"/>
                    <a:pt x="1492" y="5531"/>
                  </a:cubicBezTo>
                  <a:cubicBezTo>
                    <a:pt x="2971" y="4443"/>
                    <a:pt x="4490" y="3423"/>
                    <a:pt x="6056" y="2472"/>
                  </a:cubicBezTo>
                  <a:lnTo>
                    <a:pt x="6056" y="2472"/>
                  </a:lnTo>
                  <a:cubicBezTo>
                    <a:pt x="5739" y="3160"/>
                    <a:pt x="5525" y="3897"/>
                    <a:pt x="5414" y="4693"/>
                  </a:cubicBezTo>
                  <a:cubicBezTo>
                    <a:pt x="5379" y="4942"/>
                    <a:pt x="5546" y="5021"/>
                    <a:pt x="5774" y="5021"/>
                  </a:cubicBezTo>
                  <a:cubicBezTo>
                    <a:pt x="6127" y="5021"/>
                    <a:pt x="6616" y="4835"/>
                    <a:pt x="6712" y="4786"/>
                  </a:cubicBezTo>
                  <a:cubicBezTo>
                    <a:pt x="8185" y="4040"/>
                    <a:pt x="9654" y="3298"/>
                    <a:pt x="11126" y="2554"/>
                  </a:cubicBezTo>
                  <a:cubicBezTo>
                    <a:pt x="11294" y="2468"/>
                    <a:pt x="12538" y="1737"/>
                    <a:pt x="12610" y="1737"/>
                  </a:cubicBezTo>
                  <a:cubicBezTo>
                    <a:pt x="12678" y="1776"/>
                    <a:pt x="12720" y="1880"/>
                    <a:pt x="12749" y="2022"/>
                  </a:cubicBezTo>
                  <a:cubicBezTo>
                    <a:pt x="12995" y="1904"/>
                    <a:pt x="13237" y="1791"/>
                    <a:pt x="13484" y="1680"/>
                  </a:cubicBezTo>
                  <a:lnTo>
                    <a:pt x="13484" y="1680"/>
                  </a:lnTo>
                  <a:cubicBezTo>
                    <a:pt x="13248" y="2158"/>
                    <a:pt x="13013" y="2635"/>
                    <a:pt x="12773" y="3114"/>
                  </a:cubicBezTo>
                  <a:cubicBezTo>
                    <a:pt x="12745" y="3606"/>
                    <a:pt x="12688" y="4076"/>
                    <a:pt x="12674" y="4240"/>
                  </a:cubicBezTo>
                  <a:cubicBezTo>
                    <a:pt x="12649" y="4490"/>
                    <a:pt x="12831" y="4572"/>
                    <a:pt x="13066" y="4572"/>
                  </a:cubicBezTo>
                  <a:cubicBezTo>
                    <a:pt x="13408" y="4572"/>
                    <a:pt x="13865" y="4401"/>
                    <a:pt x="13976" y="4330"/>
                  </a:cubicBezTo>
                  <a:cubicBezTo>
                    <a:pt x="15498" y="3377"/>
                    <a:pt x="17070" y="2536"/>
                    <a:pt x="18707" y="1812"/>
                  </a:cubicBezTo>
                  <a:cubicBezTo>
                    <a:pt x="18772" y="1391"/>
                    <a:pt x="18811" y="974"/>
                    <a:pt x="18836" y="543"/>
                  </a:cubicBezTo>
                  <a:lnTo>
                    <a:pt x="18836" y="543"/>
                  </a:lnTo>
                  <a:cubicBezTo>
                    <a:pt x="17463" y="1138"/>
                    <a:pt x="16125" y="1801"/>
                    <a:pt x="14827" y="2539"/>
                  </a:cubicBezTo>
                  <a:cubicBezTo>
                    <a:pt x="14885" y="1423"/>
                    <a:pt x="14767" y="268"/>
                    <a:pt x="13722" y="268"/>
                  </a:cubicBezTo>
                  <a:cubicBezTo>
                    <a:pt x="13519" y="268"/>
                    <a:pt x="13283" y="311"/>
                    <a:pt x="13009" y="403"/>
                  </a:cubicBezTo>
                  <a:cubicBezTo>
                    <a:pt x="11198" y="1020"/>
                    <a:pt x="9414" y="2065"/>
                    <a:pt x="7678" y="3025"/>
                  </a:cubicBezTo>
                  <a:cubicBezTo>
                    <a:pt x="7928" y="2129"/>
                    <a:pt x="8363" y="1356"/>
                    <a:pt x="9001" y="610"/>
                  </a:cubicBezTo>
                  <a:cubicBezTo>
                    <a:pt x="9401" y="147"/>
                    <a:pt x="9072" y="0"/>
                    <a:pt x="865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8"/>
            <p:cNvSpPr/>
            <p:nvPr/>
          </p:nvSpPr>
          <p:spPr>
            <a:xfrm>
              <a:off x="1998789" y="3908551"/>
              <a:ext cx="62247" cy="44928"/>
            </a:xfrm>
            <a:custGeom>
              <a:avLst/>
              <a:gdLst/>
              <a:ahLst/>
              <a:cxnLst/>
              <a:rect l="l" t="t" r="r" b="b"/>
              <a:pathLst>
                <a:path w="2214" h="1598" extrusionOk="0">
                  <a:moveTo>
                    <a:pt x="1366" y="0"/>
                  </a:moveTo>
                  <a:cubicBezTo>
                    <a:pt x="1119" y="157"/>
                    <a:pt x="902" y="357"/>
                    <a:pt x="767" y="520"/>
                  </a:cubicBezTo>
                  <a:cubicBezTo>
                    <a:pt x="481" y="870"/>
                    <a:pt x="224" y="1227"/>
                    <a:pt x="0" y="1598"/>
                  </a:cubicBezTo>
                  <a:cubicBezTo>
                    <a:pt x="603" y="1366"/>
                    <a:pt x="1198" y="1120"/>
                    <a:pt x="1790" y="859"/>
                  </a:cubicBezTo>
                  <a:cubicBezTo>
                    <a:pt x="2214" y="674"/>
                    <a:pt x="2182" y="349"/>
                    <a:pt x="1801" y="147"/>
                  </a:cubicBezTo>
                  <a:cubicBezTo>
                    <a:pt x="1676" y="75"/>
                    <a:pt x="1526" y="28"/>
                    <a:pt x="136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8"/>
            <p:cNvSpPr/>
            <p:nvPr/>
          </p:nvSpPr>
          <p:spPr>
            <a:xfrm>
              <a:off x="2486262" y="3887494"/>
              <a:ext cx="316153" cy="104785"/>
            </a:xfrm>
            <a:custGeom>
              <a:avLst/>
              <a:gdLst/>
              <a:ahLst/>
              <a:cxnLst/>
              <a:rect l="l" t="t" r="r" b="b"/>
              <a:pathLst>
                <a:path w="11245" h="3727" extrusionOk="0">
                  <a:moveTo>
                    <a:pt x="9404" y="0"/>
                  </a:moveTo>
                  <a:cubicBezTo>
                    <a:pt x="9536" y="172"/>
                    <a:pt x="9586" y="382"/>
                    <a:pt x="9483" y="624"/>
                  </a:cubicBezTo>
                  <a:cubicBezTo>
                    <a:pt x="9436" y="738"/>
                    <a:pt x="9386" y="853"/>
                    <a:pt x="9340" y="963"/>
                  </a:cubicBezTo>
                  <a:cubicBezTo>
                    <a:pt x="9604" y="878"/>
                    <a:pt x="9875" y="802"/>
                    <a:pt x="10150" y="738"/>
                  </a:cubicBezTo>
                  <a:cubicBezTo>
                    <a:pt x="10150" y="417"/>
                    <a:pt x="9793" y="143"/>
                    <a:pt x="9404" y="0"/>
                  </a:cubicBezTo>
                  <a:close/>
                  <a:moveTo>
                    <a:pt x="5364" y="688"/>
                  </a:moveTo>
                  <a:lnTo>
                    <a:pt x="5364" y="688"/>
                  </a:lnTo>
                  <a:cubicBezTo>
                    <a:pt x="4633" y="892"/>
                    <a:pt x="3906" y="1113"/>
                    <a:pt x="3185" y="1355"/>
                  </a:cubicBezTo>
                  <a:cubicBezTo>
                    <a:pt x="3111" y="1480"/>
                    <a:pt x="3043" y="1608"/>
                    <a:pt x="2971" y="1733"/>
                  </a:cubicBezTo>
                  <a:cubicBezTo>
                    <a:pt x="3766" y="1376"/>
                    <a:pt x="4562" y="1031"/>
                    <a:pt x="5364" y="688"/>
                  </a:cubicBezTo>
                  <a:close/>
                  <a:moveTo>
                    <a:pt x="511" y="1786"/>
                  </a:moveTo>
                  <a:cubicBezTo>
                    <a:pt x="412" y="1837"/>
                    <a:pt x="312" y="1883"/>
                    <a:pt x="211" y="1933"/>
                  </a:cubicBezTo>
                  <a:cubicBezTo>
                    <a:pt x="162" y="2219"/>
                    <a:pt x="98" y="2500"/>
                    <a:pt x="22" y="2785"/>
                  </a:cubicBezTo>
                  <a:cubicBezTo>
                    <a:pt x="12" y="2828"/>
                    <a:pt x="5" y="2871"/>
                    <a:pt x="1" y="2910"/>
                  </a:cubicBezTo>
                  <a:cubicBezTo>
                    <a:pt x="162" y="2528"/>
                    <a:pt x="333" y="2158"/>
                    <a:pt x="511" y="1786"/>
                  </a:cubicBezTo>
                  <a:close/>
                  <a:moveTo>
                    <a:pt x="11233" y="2397"/>
                  </a:moveTo>
                  <a:lnTo>
                    <a:pt x="11233" y="2397"/>
                  </a:lnTo>
                  <a:cubicBezTo>
                    <a:pt x="10103" y="2543"/>
                    <a:pt x="9034" y="2984"/>
                    <a:pt x="8085" y="3720"/>
                  </a:cubicBezTo>
                  <a:cubicBezTo>
                    <a:pt x="8082" y="3722"/>
                    <a:pt x="8080" y="3724"/>
                    <a:pt x="8078" y="3725"/>
                  </a:cubicBezTo>
                  <a:lnTo>
                    <a:pt x="8078" y="3725"/>
                  </a:lnTo>
                  <a:cubicBezTo>
                    <a:pt x="8929" y="3476"/>
                    <a:pt x="9779" y="3227"/>
                    <a:pt x="10634" y="2978"/>
                  </a:cubicBezTo>
                  <a:cubicBezTo>
                    <a:pt x="11076" y="2846"/>
                    <a:pt x="11244" y="2628"/>
                    <a:pt x="11233" y="2397"/>
                  </a:cubicBezTo>
                  <a:close/>
                  <a:moveTo>
                    <a:pt x="8078" y="3725"/>
                  </a:moveTo>
                  <a:cubicBezTo>
                    <a:pt x="8077" y="3726"/>
                    <a:pt x="8076" y="3726"/>
                    <a:pt x="8074" y="3726"/>
                  </a:cubicBezTo>
                  <a:cubicBezTo>
                    <a:pt x="8076" y="3726"/>
                    <a:pt x="8077" y="3726"/>
                    <a:pt x="8078" y="37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8"/>
            <p:cNvSpPr/>
            <p:nvPr/>
          </p:nvSpPr>
          <p:spPr>
            <a:xfrm>
              <a:off x="2484266" y="3875376"/>
              <a:ext cx="317840" cy="121119"/>
            </a:xfrm>
            <a:custGeom>
              <a:avLst/>
              <a:gdLst/>
              <a:ahLst/>
              <a:cxnLst/>
              <a:rect l="l" t="t" r="r" b="b"/>
              <a:pathLst>
                <a:path w="11305" h="4308" extrusionOk="0">
                  <a:moveTo>
                    <a:pt x="1556" y="0"/>
                  </a:moveTo>
                  <a:cubicBezTo>
                    <a:pt x="1018" y="0"/>
                    <a:pt x="496" y="242"/>
                    <a:pt x="468" y="752"/>
                  </a:cubicBezTo>
                  <a:cubicBezTo>
                    <a:pt x="468" y="756"/>
                    <a:pt x="468" y="763"/>
                    <a:pt x="465" y="767"/>
                  </a:cubicBezTo>
                  <a:cubicBezTo>
                    <a:pt x="707" y="660"/>
                    <a:pt x="953" y="560"/>
                    <a:pt x="1196" y="456"/>
                  </a:cubicBezTo>
                  <a:cubicBezTo>
                    <a:pt x="1438" y="356"/>
                    <a:pt x="1623" y="313"/>
                    <a:pt x="1762" y="313"/>
                  </a:cubicBezTo>
                  <a:cubicBezTo>
                    <a:pt x="2447" y="313"/>
                    <a:pt x="1969" y="1348"/>
                    <a:pt x="1163" y="1679"/>
                  </a:cubicBezTo>
                  <a:cubicBezTo>
                    <a:pt x="885" y="1794"/>
                    <a:pt x="611" y="1914"/>
                    <a:pt x="336" y="2036"/>
                  </a:cubicBezTo>
                  <a:cubicBezTo>
                    <a:pt x="318" y="2143"/>
                    <a:pt x="300" y="2253"/>
                    <a:pt x="282" y="2364"/>
                  </a:cubicBezTo>
                  <a:cubicBezTo>
                    <a:pt x="383" y="2314"/>
                    <a:pt x="483" y="2268"/>
                    <a:pt x="582" y="2217"/>
                  </a:cubicBezTo>
                  <a:lnTo>
                    <a:pt x="582" y="2217"/>
                  </a:lnTo>
                  <a:cubicBezTo>
                    <a:pt x="404" y="2589"/>
                    <a:pt x="233" y="2959"/>
                    <a:pt x="72" y="3341"/>
                  </a:cubicBezTo>
                  <a:cubicBezTo>
                    <a:pt x="1" y="3950"/>
                    <a:pt x="646" y="4307"/>
                    <a:pt x="1245" y="4307"/>
                  </a:cubicBezTo>
                  <a:cubicBezTo>
                    <a:pt x="1413" y="4307"/>
                    <a:pt x="1577" y="4279"/>
                    <a:pt x="1719" y="4218"/>
                  </a:cubicBezTo>
                  <a:cubicBezTo>
                    <a:pt x="3363" y="3540"/>
                    <a:pt x="5032" y="2970"/>
                    <a:pt x="6737" y="2517"/>
                  </a:cubicBezTo>
                  <a:lnTo>
                    <a:pt x="6737" y="2517"/>
                  </a:lnTo>
                  <a:cubicBezTo>
                    <a:pt x="6630" y="2727"/>
                    <a:pt x="6533" y="2949"/>
                    <a:pt x="6444" y="3177"/>
                  </a:cubicBezTo>
                  <a:cubicBezTo>
                    <a:pt x="6156" y="3919"/>
                    <a:pt x="6997" y="4233"/>
                    <a:pt x="7653" y="4233"/>
                  </a:cubicBezTo>
                  <a:cubicBezTo>
                    <a:pt x="7810" y="4233"/>
                    <a:pt x="7953" y="4215"/>
                    <a:pt x="8070" y="4182"/>
                  </a:cubicBezTo>
                  <a:cubicBezTo>
                    <a:pt x="8095" y="4175"/>
                    <a:pt x="8121" y="4169"/>
                    <a:pt x="8145" y="4157"/>
                  </a:cubicBezTo>
                  <a:cubicBezTo>
                    <a:pt x="8149" y="4157"/>
                    <a:pt x="8152" y="4154"/>
                    <a:pt x="8156" y="4151"/>
                  </a:cubicBezTo>
                  <a:cubicBezTo>
                    <a:pt x="9105" y="3415"/>
                    <a:pt x="10174" y="2974"/>
                    <a:pt x="11304" y="2828"/>
                  </a:cubicBezTo>
                  <a:cubicBezTo>
                    <a:pt x="11283" y="2389"/>
                    <a:pt x="10616" y="1908"/>
                    <a:pt x="9964" y="1908"/>
                  </a:cubicBezTo>
                  <a:cubicBezTo>
                    <a:pt x="9871" y="1908"/>
                    <a:pt x="9782" y="1914"/>
                    <a:pt x="9693" y="1936"/>
                  </a:cubicBezTo>
                  <a:cubicBezTo>
                    <a:pt x="9793" y="1822"/>
                    <a:pt x="9900" y="1708"/>
                    <a:pt x="10010" y="1597"/>
                  </a:cubicBezTo>
                  <a:cubicBezTo>
                    <a:pt x="10160" y="1451"/>
                    <a:pt x="10221" y="1305"/>
                    <a:pt x="10221" y="1169"/>
                  </a:cubicBezTo>
                  <a:lnTo>
                    <a:pt x="10221" y="1169"/>
                  </a:lnTo>
                  <a:cubicBezTo>
                    <a:pt x="9946" y="1233"/>
                    <a:pt x="9675" y="1309"/>
                    <a:pt x="9411" y="1394"/>
                  </a:cubicBezTo>
                  <a:cubicBezTo>
                    <a:pt x="9457" y="1284"/>
                    <a:pt x="9507" y="1169"/>
                    <a:pt x="9554" y="1055"/>
                  </a:cubicBezTo>
                  <a:cubicBezTo>
                    <a:pt x="9657" y="813"/>
                    <a:pt x="9607" y="603"/>
                    <a:pt x="9475" y="431"/>
                  </a:cubicBezTo>
                  <a:cubicBezTo>
                    <a:pt x="9293" y="367"/>
                    <a:pt x="9105" y="328"/>
                    <a:pt x="8940" y="328"/>
                  </a:cubicBezTo>
                  <a:cubicBezTo>
                    <a:pt x="8887" y="328"/>
                    <a:pt x="8833" y="331"/>
                    <a:pt x="8787" y="342"/>
                  </a:cubicBezTo>
                  <a:cubicBezTo>
                    <a:pt x="7657" y="556"/>
                    <a:pt x="6541" y="816"/>
                    <a:pt x="5435" y="1119"/>
                  </a:cubicBezTo>
                  <a:cubicBezTo>
                    <a:pt x="4633" y="1462"/>
                    <a:pt x="3837" y="1807"/>
                    <a:pt x="3042" y="2164"/>
                  </a:cubicBezTo>
                  <a:cubicBezTo>
                    <a:pt x="3114" y="2039"/>
                    <a:pt x="3182" y="1911"/>
                    <a:pt x="3256" y="1786"/>
                  </a:cubicBezTo>
                  <a:lnTo>
                    <a:pt x="3256" y="1786"/>
                  </a:lnTo>
                  <a:cubicBezTo>
                    <a:pt x="3050" y="1854"/>
                    <a:pt x="2843" y="1926"/>
                    <a:pt x="2636" y="2000"/>
                  </a:cubicBezTo>
                  <a:cubicBezTo>
                    <a:pt x="2690" y="1629"/>
                    <a:pt x="2729" y="1259"/>
                    <a:pt x="2751" y="877"/>
                  </a:cubicBezTo>
                  <a:cubicBezTo>
                    <a:pt x="2782" y="306"/>
                    <a:pt x="2158" y="0"/>
                    <a:pt x="155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8"/>
            <p:cNvSpPr/>
            <p:nvPr/>
          </p:nvSpPr>
          <p:spPr>
            <a:xfrm>
              <a:off x="2493712" y="3884176"/>
              <a:ext cx="59351" cy="48442"/>
            </a:xfrm>
            <a:custGeom>
              <a:avLst/>
              <a:gdLst/>
              <a:ahLst/>
              <a:cxnLst/>
              <a:rect l="l" t="t" r="r" b="b"/>
              <a:pathLst>
                <a:path w="2111" h="1723" extrusionOk="0">
                  <a:moveTo>
                    <a:pt x="1426" y="0"/>
                  </a:moveTo>
                  <a:cubicBezTo>
                    <a:pt x="1287" y="0"/>
                    <a:pt x="1102" y="43"/>
                    <a:pt x="860" y="143"/>
                  </a:cubicBezTo>
                  <a:cubicBezTo>
                    <a:pt x="617" y="247"/>
                    <a:pt x="371" y="347"/>
                    <a:pt x="129" y="454"/>
                  </a:cubicBezTo>
                  <a:cubicBezTo>
                    <a:pt x="104" y="885"/>
                    <a:pt x="65" y="1302"/>
                    <a:pt x="0" y="1723"/>
                  </a:cubicBezTo>
                  <a:cubicBezTo>
                    <a:pt x="275" y="1601"/>
                    <a:pt x="549" y="1481"/>
                    <a:pt x="827" y="1366"/>
                  </a:cubicBezTo>
                  <a:cubicBezTo>
                    <a:pt x="1633" y="1035"/>
                    <a:pt x="2111" y="0"/>
                    <a:pt x="14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8" name="Google Shape;2528;p58"/>
          <p:cNvGrpSpPr/>
          <p:nvPr/>
        </p:nvGrpSpPr>
        <p:grpSpPr>
          <a:xfrm>
            <a:off x="7224440" y="4447106"/>
            <a:ext cx="1745583" cy="230173"/>
            <a:chOff x="1394800" y="3522000"/>
            <a:chExt cx="1048650" cy="138275"/>
          </a:xfrm>
        </p:grpSpPr>
        <p:sp>
          <p:nvSpPr>
            <p:cNvPr id="2529" name="Google Shape;2529;p58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8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8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8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8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8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8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8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8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8" name="Google Shape;2538;p58"/>
          <p:cNvGrpSpPr/>
          <p:nvPr/>
        </p:nvGrpSpPr>
        <p:grpSpPr>
          <a:xfrm rot="514806">
            <a:off x="7119919" y="1692026"/>
            <a:ext cx="1118061" cy="876421"/>
            <a:chOff x="378575" y="1776375"/>
            <a:chExt cx="737425" cy="578050"/>
          </a:xfrm>
        </p:grpSpPr>
        <p:sp>
          <p:nvSpPr>
            <p:cNvPr id="2539" name="Google Shape;2539;p58"/>
            <p:cNvSpPr/>
            <p:nvPr/>
          </p:nvSpPr>
          <p:spPr>
            <a:xfrm>
              <a:off x="378575" y="1776375"/>
              <a:ext cx="737425" cy="60825"/>
            </a:xfrm>
            <a:custGeom>
              <a:avLst/>
              <a:gdLst/>
              <a:ahLst/>
              <a:cxnLst/>
              <a:rect l="l" t="t" r="r" b="b"/>
              <a:pathLst>
                <a:path w="29497" h="2433" extrusionOk="0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8"/>
            <p:cNvSpPr/>
            <p:nvPr/>
          </p:nvSpPr>
          <p:spPr>
            <a:xfrm>
              <a:off x="1004275" y="1828625"/>
              <a:ext cx="74725" cy="327700"/>
            </a:xfrm>
            <a:custGeom>
              <a:avLst/>
              <a:gdLst/>
              <a:ahLst/>
              <a:cxnLst/>
              <a:rect l="l" t="t" r="r" b="b"/>
              <a:pathLst>
                <a:path w="2989" h="13108" extrusionOk="0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8"/>
            <p:cNvSpPr/>
            <p:nvPr/>
          </p:nvSpPr>
          <p:spPr>
            <a:xfrm>
              <a:off x="1007300" y="1780650"/>
              <a:ext cx="62500" cy="49075"/>
            </a:xfrm>
            <a:custGeom>
              <a:avLst/>
              <a:gdLst/>
              <a:ahLst/>
              <a:cxnLst/>
              <a:rect l="l" t="t" r="r" b="b"/>
              <a:pathLst>
                <a:path w="2500" h="1963" extrusionOk="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8"/>
            <p:cNvSpPr/>
            <p:nvPr/>
          </p:nvSpPr>
          <p:spPr>
            <a:xfrm>
              <a:off x="785225" y="2133225"/>
              <a:ext cx="290025" cy="69200"/>
            </a:xfrm>
            <a:custGeom>
              <a:avLst/>
              <a:gdLst/>
              <a:ahLst/>
              <a:cxnLst/>
              <a:rect l="l" t="t" r="r" b="b"/>
              <a:pathLst>
                <a:path w="11601" h="2768" extrusionOk="0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8"/>
            <p:cNvSpPr/>
            <p:nvPr/>
          </p:nvSpPr>
          <p:spPr>
            <a:xfrm>
              <a:off x="1013075" y="2131900"/>
              <a:ext cx="60050" cy="47175"/>
            </a:xfrm>
            <a:custGeom>
              <a:avLst/>
              <a:gdLst/>
              <a:ahLst/>
              <a:cxnLst/>
              <a:rect l="l" t="t" r="r" b="b"/>
              <a:pathLst>
                <a:path w="2402" h="1887" extrusionOk="0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8"/>
            <p:cNvSpPr/>
            <p:nvPr/>
          </p:nvSpPr>
          <p:spPr>
            <a:xfrm>
              <a:off x="798250" y="2195875"/>
              <a:ext cx="62525" cy="151150"/>
            </a:xfrm>
            <a:custGeom>
              <a:avLst/>
              <a:gdLst/>
              <a:ahLst/>
              <a:cxnLst/>
              <a:rect l="l" t="t" r="r" b="b"/>
              <a:pathLst>
                <a:path w="2501" h="6046" extrusionOk="0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8"/>
            <p:cNvSpPr/>
            <p:nvPr/>
          </p:nvSpPr>
          <p:spPr>
            <a:xfrm>
              <a:off x="805750" y="2179750"/>
              <a:ext cx="58250" cy="23100"/>
            </a:xfrm>
            <a:custGeom>
              <a:avLst/>
              <a:gdLst/>
              <a:ahLst/>
              <a:cxnLst/>
              <a:rect l="l" t="t" r="r" b="b"/>
              <a:pathLst>
                <a:path w="2330" h="924" extrusionOk="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8"/>
            <p:cNvSpPr/>
            <p:nvPr/>
          </p:nvSpPr>
          <p:spPr>
            <a:xfrm>
              <a:off x="799950" y="2316150"/>
              <a:ext cx="21675" cy="32475"/>
            </a:xfrm>
            <a:custGeom>
              <a:avLst/>
              <a:gdLst/>
              <a:ahLst/>
              <a:cxnLst/>
              <a:rect l="l" t="t" r="r" b="b"/>
              <a:pathLst>
                <a:path w="867" h="1299" extrusionOk="0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8"/>
            <p:cNvSpPr/>
            <p:nvPr/>
          </p:nvSpPr>
          <p:spPr>
            <a:xfrm>
              <a:off x="475450" y="2160675"/>
              <a:ext cx="363125" cy="193750"/>
            </a:xfrm>
            <a:custGeom>
              <a:avLst/>
              <a:gdLst/>
              <a:ahLst/>
              <a:cxnLst/>
              <a:rect l="l" t="t" r="r" b="b"/>
              <a:pathLst>
                <a:path w="14525" h="7750" extrusionOk="0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8"/>
            <p:cNvSpPr/>
            <p:nvPr/>
          </p:nvSpPr>
          <p:spPr>
            <a:xfrm>
              <a:off x="797650" y="2262025"/>
              <a:ext cx="43350" cy="86600"/>
            </a:xfrm>
            <a:custGeom>
              <a:avLst/>
              <a:gdLst/>
              <a:ahLst/>
              <a:cxnLst/>
              <a:rect l="l" t="t" r="r" b="b"/>
              <a:pathLst>
                <a:path w="1734" h="3464" extrusionOk="0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8"/>
            <p:cNvSpPr/>
            <p:nvPr/>
          </p:nvSpPr>
          <p:spPr>
            <a:xfrm>
              <a:off x="394775" y="1828875"/>
              <a:ext cx="101325" cy="394500"/>
            </a:xfrm>
            <a:custGeom>
              <a:avLst/>
              <a:gdLst/>
              <a:ahLst/>
              <a:cxnLst/>
              <a:rect l="l" t="t" r="r" b="b"/>
              <a:pathLst>
                <a:path w="4053" h="15780" extrusionOk="0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8"/>
            <p:cNvSpPr/>
            <p:nvPr/>
          </p:nvSpPr>
          <p:spPr>
            <a:xfrm>
              <a:off x="471175" y="2175750"/>
              <a:ext cx="46850" cy="44750"/>
            </a:xfrm>
            <a:custGeom>
              <a:avLst/>
              <a:gdLst/>
              <a:ahLst/>
              <a:cxnLst/>
              <a:rect l="l" t="t" r="r" b="b"/>
              <a:pathLst>
                <a:path w="1874" h="1790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1" name="Google Shape;2551;p58"/>
          <p:cNvGrpSpPr/>
          <p:nvPr/>
        </p:nvGrpSpPr>
        <p:grpSpPr>
          <a:xfrm rot="-130633" flipH="1">
            <a:off x="2998933" y="1332021"/>
            <a:ext cx="3355563" cy="230166"/>
            <a:chOff x="4345425" y="2175475"/>
            <a:chExt cx="800750" cy="176025"/>
          </a:xfrm>
        </p:grpSpPr>
        <p:sp>
          <p:nvSpPr>
            <p:cNvPr id="2552" name="Google Shape;2552;p58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8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2575;p59">
            <a:extLst>
              <a:ext uri="{FF2B5EF4-FFF2-40B4-BE49-F238E27FC236}">
                <a16:creationId xmlns:a16="http://schemas.microsoft.com/office/drawing/2014/main" id="{4136DE99-444A-4F60-BC80-1237221F21CC}"/>
              </a:ext>
            </a:extLst>
          </p:cNvPr>
          <p:cNvGrpSpPr/>
          <p:nvPr/>
        </p:nvGrpSpPr>
        <p:grpSpPr>
          <a:xfrm>
            <a:off x="5593923" y="1660258"/>
            <a:ext cx="573357" cy="460328"/>
            <a:chOff x="2141650" y="2173700"/>
            <a:chExt cx="617975" cy="496150"/>
          </a:xfrm>
        </p:grpSpPr>
        <p:sp>
          <p:nvSpPr>
            <p:cNvPr id="105" name="Google Shape;2576;p59">
              <a:extLst>
                <a:ext uri="{FF2B5EF4-FFF2-40B4-BE49-F238E27FC236}">
                  <a16:creationId xmlns:a16="http://schemas.microsoft.com/office/drawing/2014/main" id="{74AB90A4-108B-4119-9AAF-795A5A294BE9}"/>
                </a:ext>
              </a:extLst>
            </p:cNvPr>
            <p:cNvSpPr/>
            <p:nvPr/>
          </p:nvSpPr>
          <p:spPr>
            <a:xfrm>
              <a:off x="2141650" y="2173700"/>
              <a:ext cx="617975" cy="496150"/>
            </a:xfrm>
            <a:custGeom>
              <a:avLst/>
              <a:gdLst/>
              <a:ahLst/>
              <a:cxnLst/>
              <a:rect l="l" t="t" r="r" b="b"/>
              <a:pathLst>
                <a:path w="24719" h="19846" extrusionOk="0">
                  <a:moveTo>
                    <a:pt x="11111" y="1778"/>
                  </a:moveTo>
                  <a:cubicBezTo>
                    <a:pt x="13272" y="1778"/>
                    <a:pt x="15369" y="2494"/>
                    <a:pt x="17180" y="3676"/>
                  </a:cubicBezTo>
                  <a:cubicBezTo>
                    <a:pt x="18935" y="4820"/>
                    <a:pt x="21271" y="6826"/>
                    <a:pt x="21098" y="9162"/>
                  </a:cubicBezTo>
                  <a:cubicBezTo>
                    <a:pt x="20926" y="11654"/>
                    <a:pt x="18496" y="13159"/>
                    <a:pt x="16349" y="13849"/>
                  </a:cubicBezTo>
                  <a:cubicBezTo>
                    <a:pt x="14983" y="14295"/>
                    <a:pt x="13501" y="14523"/>
                    <a:pt x="12007" y="14523"/>
                  </a:cubicBezTo>
                  <a:cubicBezTo>
                    <a:pt x="8991" y="14523"/>
                    <a:pt x="5927" y="13593"/>
                    <a:pt x="3684" y="11654"/>
                  </a:cubicBezTo>
                  <a:cubicBezTo>
                    <a:pt x="1584" y="9820"/>
                    <a:pt x="1537" y="7642"/>
                    <a:pt x="2947" y="5322"/>
                  </a:cubicBezTo>
                  <a:cubicBezTo>
                    <a:pt x="3277" y="4773"/>
                    <a:pt x="3653" y="4303"/>
                    <a:pt x="4060" y="3880"/>
                  </a:cubicBezTo>
                  <a:cubicBezTo>
                    <a:pt x="4183" y="3967"/>
                    <a:pt x="4320" y="4021"/>
                    <a:pt x="4469" y="4021"/>
                  </a:cubicBezTo>
                  <a:cubicBezTo>
                    <a:pt x="4587" y="4021"/>
                    <a:pt x="4712" y="3987"/>
                    <a:pt x="4844" y="3911"/>
                  </a:cubicBezTo>
                  <a:cubicBezTo>
                    <a:pt x="6788" y="2751"/>
                    <a:pt x="8637" y="1826"/>
                    <a:pt x="10973" y="1779"/>
                  </a:cubicBezTo>
                  <a:cubicBezTo>
                    <a:pt x="11019" y="1779"/>
                    <a:pt x="11065" y="1778"/>
                    <a:pt x="11111" y="1778"/>
                  </a:cubicBezTo>
                  <a:close/>
                  <a:moveTo>
                    <a:pt x="6411" y="15181"/>
                  </a:moveTo>
                  <a:cubicBezTo>
                    <a:pt x="6944" y="15400"/>
                    <a:pt x="7477" y="15573"/>
                    <a:pt x="7994" y="15714"/>
                  </a:cubicBezTo>
                  <a:cubicBezTo>
                    <a:pt x="7932" y="15855"/>
                    <a:pt x="7853" y="15996"/>
                    <a:pt x="7759" y="16137"/>
                  </a:cubicBezTo>
                  <a:cubicBezTo>
                    <a:pt x="7320" y="16780"/>
                    <a:pt x="6741" y="17328"/>
                    <a:pt x="6098" y="17736"/>
                  </a:cubicBezTo>
                  <a:cubicBezTo>
                    <a:pt x="5659" y="18018"/>
                    <a:pt x="5189" y="18237"/>
                    <a:pt x="4719" y="18394"/>
                  </a:cubicBezTo>
                  <a:cubicBezTo>
                    <a:pt x="5675" y="17532"/>
                    <a:pt x="6380" y="16403"/>
                    <a:pt x="6411" y="15181"/>
                  </a:cubicBezTo>
                  <a:close/>
                  <a:moveTo>
                    <a:pt x="10782" y="0"/>
                  </a:moveTo>
                  <a:cubicBezTo>
                    <a:pt x="9159" y="0"/>
                    <a:pt x="7561" y="321"/>
                    <a:pt x="6161" y="1043"/>
                  </a:cubicBezTo>
                  <a:cubicBezTo>
                    <a:pt x="3120" y="1544"/>
                    <a:pt x="408" y="5275"/>
                    <a:pt x="220" y="8127"/>
                  </a:cubicBezTo>
                  <a:cubicBezTo>
                    <a:pt x="1" y="11309"/>
                    <a:pt x="2744" y="13582"/>
                    <a:pt x="5643" y="14867"/>
                  </a:cubicBezTo>
                  <a:cubicBezTo>
                    <a:pt x="4860" y="16592"/>
                    <a:pt x="4092" y="18034"/>
                    <a:pt x="2038" y="18629"/>
                  </a:cubicBezTo>
                  <a:cubicBezTo>
                    <a:pt x="1364" y="18833"/>
                    <a:pt x="1584" y="19695"/>
                    <a:pt x="2195" y="19789"/>
                  </a:cubicBezTo>
                  <a:cubicBezTo>
                    <a:pt x="2490" y="19827"/>
                    <a:pt x="2784" y="19846"/>
                    <a:pt x="3077" y="19846"/>
                  </a:cubicBezTo>
                  <a:cubicBezTo>
                    <a:pt x="4479" y="19846"/>
                    <a:pt x="5840" y="19415"/>
                    <a:pt x="7007" y="18598"/>
                  </a:cubicBezTo>
                  <a:cubicBezTo>
                    <a:pt x="7822" y="18018"/>
                    <a:pt x="8888" y="17062"/>
                    <a:pt x="9233" y="15996"/>
                  </a:cubicBezTo>
                  <a:cubicBezTo>
                    <a:pt x="10187" y="16171"/>
                    <a:pt x="11211" y="16267"/>
                    <a:pt x="12255" y="16267"/>
                  </a:cubicBezTo>
                  <a:cubicBezTo>
                    <a:pt x="15684" y="16267"/>
                    <a:pt x="19332" y="15237"/>
                    <a:pt x="21459" y="12642"/>
                  </a:cubicBezTo>
                  <a:cubicBezTo>
                    <a:pt x="24719" y="8645"/>
                    <a:pt x="21506" y="4319"/>
                    <a:pt x="17901" y="2046"/>
                  </a:cubicBezTo>
                  <a:cubicBezTo>
                    <a:pt x="15912" y="784"/>
                    <a:pt x="13318" y="0"/>
                    <a:pt x="10782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577;p59">
              <a:extLst>
                <a:ext uri="{FF2B5EF4-FFF2-40B4-BE49-F238E27FC236}">
                  <a16:creationId xmlns:a16="http://schemas.microsoft.com/office/drawing/2014/main" id="{158F2580-0017-40E7-A14C-13609D244F16}"/>
                </a:ext>
              </a:extLst>
            </p:cNvPr>
            <p:cNvSpPr/>
            <p:nvPr/>
          </p:nvSpPr>
          <p:spPr>
            <a:xfrm>
              <a:off x="2275675" y="2378050"/>
              <a:ext cx="62725" cy="49000"/>
            </a:xfrm>
            <a:custGeom>
              <a:avLst/>
              <a:gdLst/>
              <a:ahLst/>
              <a:cxnLst/>
              <a:rect l="l" t="t" r="r" b="b"/>
              <a:pathLst>
                <a:path w="2509" h="1960" extrusionOk="0">
                  <a:moveTo>
                    <a:pt x="1254" y="0"/>
                  </a:moveTo>
                  <a:cubicBezTo>
                    <a:pt x="0" y="0"/>
                    <a:pt x="0" y="1960"/>
                    <a:pt x="1254" y="1960"/>
                  </a:cubicBezTo>
                  <a:cubicBezTo>
                    <a:pt x="2508" y="1960"/>
                    <a:pt x="2508" y="0"/>
                    <a:pt x="1254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578;p59">
              <a:extLst>
                <a:ext uri="{FF2B5EF4-FFF2-40B4-BE49-F238E27FC236}">
                  <a16:creationId xmlns:a16="http://schemas.microsoft.com/office/drawing/2014/main" id="{06BA40F4-C482-448A-BF8B-D987F66D9403}"/>
                </a:ext>
              </a:extLst>
            </p:cNvPr>
            <p:cNvSpPr/>
            <p:nvPr/>
          </p:nvSpPr>
          <p:spPr>
            <a:xfrm>
              <a:off x="2388525" y="2406650"/>
              <a:ext cx="38025" cy="29425"/>
            </a:xfrm>
            <a:custGeom>
              <a:avLst/>
              <a:gdLst/>
              <a:ahLst/>
              <a:cxnLst/>
              <a:rect l="l" t="t" r="r" b="b"/>
              <a:pathLst>
                <a:path w="1521" h="1177" extrusionOk="0">
                  <a:moveTo>
                    <a:pt x="753" y="1"/>
                  </a:moveTo>
                  <a:cubicBezTo>
                    <a:pt x="0" y="1"/>
                    <a:pt x="0" y="1176"/>
                    <a:pt x="753" y="1176"/>
                  </a:cubicBezTo>
                  <a:cubicBezTo>
                    <a:pt x="1521" y="1176"/>
                    <a:pt x="1521" y="1"/>
                    <a:pt x="753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579;p59">
              <a:extLst>
                <a:ext uri="{FF2B5EF4-FFF2-40B4-BE49-F238E27FC236}">
                  <a16:creationId xmlns:a16="http://schemas.microsoft.com/office/drawing/2014/main" id="{FDD3F095-B8D7-4FF8-9328-57492A5BE99A}"/>
                </a:ext>
              </a:extLst>
            </p:cNvPr>
            <p:cNvSpPr/>
            <p:nvPr/>
          </p:nvSpPr>
          <p:spPr>
            <a:xfrm>
              <a:off x="2487275" y="2406875"/>
              <a:ext cx="44700" cy="44750"/>
            </a:xfrm>
            <a:custGeom>
              <a:avLst/>
              <a:gdLst/>
              <a:ahLst/>
              <a:cxnLst/>
              <a:rect l="l" t="t" r="r" b="b"/>
              <a:pathLst>
                <a:path w="1788" h="1790" extrusionOk="0">
                  <a:moveTo>
                    <a:pt x="895" y="0"/>
                  </a:moveTo>
                  <a:cubicBezTo>
                    <a:pt x="704" y="0"/>
                    <a:pt x="517" y="63"/>
                    <a:pt x="361" y="180"/>
                  </a:cubicBezTo>
                  <a:cubicBezTo>
                    <a:pt x="110" y="384"/>
                    <a:pt x="0" y="666"/>
                    <a:pt x="32" y="979"/>
                  </a:cubicBezTo>
                  <a:lnTo>
                    <a:pt x="16" y="901"/>
                  </a:lnTo>
                  <a:cubicBezTo>
                    <a:pt x="16" y="932"/>
                    <a:pt x="16" y="948"/>
                    <a:pt x="16" y="979"/>
                  </a:cubicBezTo>
                  <a:cubicBezTo>
                    <a:pt x="0" y="1230"/>
                    <a:pt x="157" y="1465"/>
                    <a:pt x="345" y="1622"/>
                  </a:cubicBezTo>
                  <a:cubicBezTo>
                    <a:pt x="491" y="1734"/>
                    <a:pt x="660" y="1790"/>
                    <a:pt x="837" y="1790"/>
                  </a:cubicBezTo>
                  <a:cubicBezTo>
                    <a:pt x="907" y="1790"/>
                    <a:pt x="979" y="1781"/>
                    <a:pt x="1051" y="1763"/>
                  </a:cubicBezTo>
                  <a:cubicBezTo>
                    <a:pt x="1160" y="1747"/>
                    <a:pt x="1254" y="1685"/>
                    <a:pt x="1348" y="1638"/>
                  </a:cubicBezTo>
                  <a:cubicBezTo>
                    <a:pt x="1615" y="1496"/>
                    <a:pt x="1787" y="1183"/>
                    <a:pt x="1787" y="885"/>
                  </a:cubicBezTo>
                  <a:cubicBezTo>
                    <a:pt x="1787" y="525"/>
                    <a:pt x="1568" y="211"/>
                    <a:pt x="1239" y="70"/>
                  </a:cubicBezTo>
                  <a:cubicBezTo>
                    <a:pt x="1126" y="23"/>
                    <a:pt x="1010" y="0"/>
                    <a:pt x="895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2864;p59">
            <a:extLst>
              <a:ext uri="{FF2B5EF4-FFF2-40B4-BE49-F238E27FC236}">
                <a16:creationId xmlns:a16="http://schemas.microsoft.com/office/drawing/2014/main" id="{C6B55CCA-2C19-4F02-9767-F02A653D85E8}"/>
              </a:ext>
            </a:extLst>
          </p:cNvPr>
          <p:cNvGrpSpPr/>
          <p:nvPr/>
        </p:nvGrpSpPr>
        <p:grpSpPr>
          <a:xfrm>
            <a:off x="6434626" y="736492"/>
            <a:ext cx="1179312" cy="155504"/>
            <a:chOff x="1394800" y="3522000"/>
            <a:chExt cx="1048650" cy="138275"/>
          </a:xfrm>
        </p:grpSpPr>
        <p:sp>
          <p:nvSpPr>
            <p:cNvPr id="115" name="Google Shape;2865;p59">
              <a:extLst>
                <a:ext uri="{FF2B5EF4-FFF2-40B4-BE49-F238E27FC236}">
                  <a16:creationId xmlns:a16="http://schemas.microsoft.com/office/drawing/2014/main" id="{BB171D71-B228-4B83-BA21-A3D7ECBC841F}"/>
                </a:ext>
              </a:extLst>
            </p:cNvPr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66;p59">
              <a:extLst>
                <a:ext uri="{FF2B5EF4-FFF2-40B4-BE49-F238E27FC236}">
                  <a16:creationId xmlns:a16="http://schemas.microsoft.com/office/drawing/2014/main" id="{08F6EAE3-0E5D-479F-A7D5-B1B68EE22583}"/>
                </a:ext>
              </a:extLst>
            </p:cNvPr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67;p59">
              <a:extLst>
                <a:ext uri="{FF2B5EF4-FFF2-40B4-BE49-F238E27FC236}">
                  <a16:creationId xmlns:a16="http://schemas.microsoft.com/office/drawing/2014/main" id="{E3A9C558-27E8-485E-AE53-62ABA61B2CF9}"/>
                </a:ext>
              </a:extLst>
            </p:cNvPr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68;p59">
              <a:extLst>
                <a:ext uri="{FF2B5EF4-FFF2-40B4-BE49-F238E27FC236}">
                  <a16:creationId xmlns:a16="http://schemas.microsoft.com/office/drawing/2014/main" id="{67C5B5A8-7CFA-4419-BEE4-43E6A874FB57}"/>
                </a:ext>
              </a:extLst>
            </p:cNvPr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69;p59">
              <a:extLst>
                <a:ext uri="{FF2B5EF4-FFF2-40B4-BE49-F238E27FC236}">
                  <a16:creationId xmlns:a16="http://schemas.microsoft.com/office/drawing/2014/main" id="{627B5059-E937-49F7-A601-0057B8B71C57}"/>
                </a:ext>
              </a:extLst>
            </p:cNvPr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70;p59">
              <a:extLst>
                <a:ext uri="{FF2B5EF4-FFF2-40B4-BE49-F238E27FC236}">
                  <a16:creationId xmlns:a16="http://schemas.microsoft.com/office/drawing/2014/main" id="{AF70B273-81CF-4370-9EC8-2D647627AC3B}"/>
                </a:ext>
              </a:extLst>
            </p:cNvPr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71;p59">
              <a:extLst>
                <a:ext uri="{FF2B5EF4-FFF2-40B4-BE49-F238E27FC236}">
                  <a16:creationId xmlns:a16="http://schemas.microsoft.com/office/drawing/2014/main" id="{FAFA178C-C452-46D8-8182-A9F931DB51EF}"/>
                </a:ext>
              </a:extLst>
            </p:cNvPr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72;p59">
              <a:extLst>
                <a:ext uri="{FF2B5EF4-FFF2-40B4-BE49-F238E27FC236}">
                  <a16:creationId xmlns:a16="http://schemas.microsoft.com/office/drawing/2014/main" id="{096E4447-6952-44EC-BD5D-879AEAB5E34D}"/>
                </a:ext>
              </a:extLst>
            </p:cNvPr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73;p59">
              <a:extLst>
                <a:ext uri="{FF2B5EF4-FFF2-40B4-BE49-F238E27FC236}">
                  <a16:creationId xmlns:a16="http://schemas.microsoft.com/office/drawing/2014/main" id="{FA921501-4290-4E32-A691-F6C7B05B2898}"/>
                </a:ext>
              </a:extLst>
            </p:cNvPr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2935;p59">
            <a:extLst>
              <a:ext uri="{FF2B5EF4-FFF2-40B4-BE49-F238E27FC236}">
                <a16:creationId xmlns:a16="http://schemas.microsoft.com/office/drawing/2014/main" id="{C60A01CD-E7E5-460F-899D-D50B947A136F}"/>
              </a:ext>
            </a:extLst>
          </p:cNvPr>
          <p:cNvGrpSpPr/>
          <p:nvPr/>
        </p:nvGrpSpPr>
        <p:grpSpPr>
          <a:xfrm>
            <a:off x="2134188" y="3631328"/>
            <a:ext cx="655351" cy="289437"/>
            <a:chOff x="2965272" y="3356968"/>
            <a:chExt cx="655351" cy="289437"/>
          </a:xfrm>
        </p:grpSpPr>
        <p:sp>
          <p:nvSpPr>
            <p:cNvPr id="125" name="Google Shape;2936;p59">
              <a:extLst>
                <a:ext uri="{FF2B5EF4-FFF2-40B4-BE49-F238E27FC236}">
                  <a16:creationId xmlns:a16="http://schemas.microsoft.com/office/drawing/2014/main" id="{D2D72BFF-B26C-4F8D-B940-97C3BE6A3074}"/>
                </a:ext>
              </a:extLst>
            </p:cNvPr>
            <p:cNvSpPr/>
            <p:nvPr/>
          </p:nvSpPr>
          <p:spPr>
            <a:xfrm>
              <a:off x="2965272" y="3356968"/>
              <a:ext cx="300296" cy="53334"/>
            </a:xfrm>
            <a:custGeom>
              <a:avLst/>
              <a:gdLst/>
              <a:ahLst/>
              <a:cxnLst/>
              <a:rect l="l" t="t" r="r" b="b"/>
              <a:pathLst>
                <a:path w="10681" h="1897" extrusionOk="0">
                  <a:moveTo>
                    <a:pt x="7517" y="1"/>
                  </a:moveTo>
                  <a:cubicBezTo>
                    <a:pt x="5748" y="1"/>
                    <a:pt x="3987" y="164"/>
                    <a:pt x="2233" y="496"/>
                  </a:cubicBezTo>
                  <a:cubicBezTo>
                    <a:pt x="1755" y="585"/>
                    <a:pt x="1" y="1808"/>
                    <a:pt x="1319" y="1865"/>
                  </a:cubicBezTo>
                  <a:cubicBezTo>
                    <a:pt x="1569" y="1876"/>
                    <a:pt x="1819" y="1887"/>
                    <a:pt x="2068" y="1897"/>
                  </a:cubicBezTo>
                  <a:cubicBezTo>
                    <a:pt x="2086" y="1894"/>
                    <a:pt x="2101" y="1890"/>
                    <a:pt x="2119" y="1890"/>
                  </a:cubicBezTo>
                  <a:cubicBezTo>
                    <a:pt x="2290" y="1865"/>
                    <a:pt x="2458" y="1844"/>
                    <a:pt x="2629" y="1819"/>
                  </a:cubicBezTo>
                  <a:cubicBezTo>
                    <a:pt x="2764" y="1769"/>
                    <a:pt x="2907" y="1698"/>
                    <a:pt x="3046" y="1615"/>
                  </a:cubicBezTo>
                  <a:cubicBezTo>
                    <a:pt x="3948" y="1498"/>
                    <a:pt x="4850" y="1423"/>
                    <a:pt x="5756" y="1398"/>
                  </a:cubicBezTo>
                  <a:cubicBezTo>
                    <a:pt x="6451" y="1306"/>
                    <a:pt x="7147" y="1209"/>
                    <a:pt x="7841" y="1117"/>
                  </a:cubicBezTo>
                  <a:cubicBezTo>
                    <a:pt x="8006" y="924"/>
                    <a:pt x="8262" y="796"/>
                    <a:pt x="8612" y="796"/>
                  </a:cubicBezTo>
                  <a:cubicBezTo>
                    <a:pt x="8641" y="796"/>
                    <a:pt x="8666" y="796"/>
                    <a:pt x="8694" y="799"/>
                  </a:cubicBezTo>
                  <a:cubicBezTo>
                    <a:pt x="9054" y="817"/>
                    <a:pt x="9414" y="838"/>
                    <a:pt x="9775" y="856"/>
                  </a:cubicBezTo>
                  <a:cubicBezTo>
                    <a:pt x="9899" y="863"/>
                    <a:pt x="10013" y="888"/>
                    <a:pt x="10120" y="931"/>
                  </a:cubicBezTo>
                  <a:cubicBezTo>
                    <a:pt x="10523" y="588"/>
                    <a:pt x="10680" y="200"/>
                    <a:pt x="10006" y="108"/>
                  </a:cubicBezTo>
                  <a:cubicBezTo>
                    <a:pt x="9888" y="90"/>
                    <a:pt x="9778" y="82"/>
                    <a:pt x="9674" y="78"/>
                  </a:cubicBezTo>
                  <a:cubicBezTo>
                    <a:pt x="8954" y="25"/>
                    <a:pt x="8234" y="1"/>
                    <a:pt x="7517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937;p59">
              <a:extLst>
                <a:ext uri="{FF2B5EF4-FFF2-40B4-BE49-F238E27FC236}">
                  <a16:creationId xmlns:a16="http://schemas.microsoft.com/office/drawing/2014/main" id="{206156F5-37E5-4C62-85F2-AEA276930CD6}"/>
                </a:ext>
              </a:extLst>
            </p:cNvPr>
            <p:cNvSpPr/>
            <p:nvPr/>
          </p:nvSpPr>
          <p:spPr>
            <a:xfrm>
              <a:off x="2991249" y="3383114"/>
              <a:ext cx="285648" cy="93679"/>
            </a:xfrm>
            <a:custGeom>
              <a:avLst/>
              <a:gdLst/>
              <a:ahLst/>
              <a:cxnLst/>
              <a:rect l="l" t="t" r="r" b="b"/>
              <a:pathLst>
                <a:path w="10160" h="3332" extrusionOk="0">
                  <a:moveTo>
                    <a:pt x="8005" y="500"/>
                  </a:moveTo>
                  <a:cubicBezTo>
                    <a:pt x="7984" y="511"/>
                    <a:pt x="7966" y="518"/>
                    <a:pt x="7948" y="529"/>
                  </a:cubicBezTo>
                  <a:cubicBezTo>
                    <a:pt x="7941" y="539"/>
                    <a:pt x="7931" y="547"/>
                    <a:pt x="7923" y="557"/>
                  </a:cubicBezTo>
                  <a:cubicBezTo>
                    <a:pt x="7948" y="539"/>
                    <a:pt x="7977" y="521"/>
                    <a:pt x="8005" y="500"/>
                  </a:cubicBezTo>
                  <a:close/>
                  <a:moveTo>
                    <a:pt x="9196" y="1"/>
                  </a:moveTo>
                  <a:cubicBezTo>
                    <a:pt x="8846" y="297"/>
                    <a:pt x="8308" y="560"/>
                    <a:pt x="7973" y="560"/>
                  </a:cubicBezTo>
                  <a:cubicBezTo>
                    <a:pt x="7955" y="560"/>
                    <a:pt x="7938" y="560"/>
                    <a:pt x="7923" y="557"/>
                  </a:cubicBezTo>
                  <a:cubicBezTo>
                    <a:pt x="7909" y="557"/>
                    <a:pt x="7898" y="557"/>
                    <a:pt x="7884" y="554"/>
                  </a:cubicBezTo>
                  <a:cubicBezTo>
                    <a:pt x="7674" y="643"/>
                    <a:pt x="7485" y="682"/>
                    <a:pt x="7332" y="682"/>
                  </a:cubicBezTo>
                  <a:cubicBezTo>
                    <a:pt x="7113" y="682"/>
                    <a:pt x="6960" y="607"/>
                    <a:pt x="6882" y="489"/>
                  </a:cubicBezTo>
                  <a:cubicBezTo>
                    <a:pt x="6450" y="468"/>
                    <a:pt x="6022" y="457"/>
                    <a:pt x="5591" y="457"/>
                  </a:cubicBezTo>
                  <a:cubicBezTo>
                    <a:pt x="5338" y="457"/>
                    <a:pt x="5085" y="461"/>
                    <a:pt x="4832" y="468"/>
                  </a:cubicBezTo>
                  <a:cubicBezTo>
                    <a:pt x="3787" y="607"/>
                    <a:pt x="2745" y="750"/>
                    <a:pt x="1705" y="889"/>
                  </a:cubicBezTo>
                  <a:cubicBezTo>
                    <a:pt x="1565" y="942"/>
                    <a:pt x="1430" y="975"/>
                    <a:pt x="1320" y="975"/>
                  </a:cubicBezTo>
                  <a:lnTo>
                    <a:pt x="1298" y="975"/>
                  </a:lnTo>
                  <a:cubicBezTo>
                    <a:pt x="1244" y="970"/>
                    <a:pt x="1195" y="967"/>
                    <a:pt x="1144" y="967"/>
                  </a:cubicBezTo>
                  <a:cubicBezTo>
                    <a:pt x="0" y="1171"/>
                    <a:pt x="253" y="2875"/>
                    <a:pt x="1330" y="2964"/>
                  </a:cubicBezTo>
                  <a:cubicBezTo>
                    <a:pt x="1244" y="3078"/>
                    <a:pt x="1184" y="3200"/>
                    <a:pt x="1149" y="3332"/>
                  </a:cubicBezTo>
                  <a:cubicBezTo>
                    <a:pt x="3451" y="2846"/>
                    <a:pt x="5773" y="2504"/>
                    <a:pt x="8112" y="2293"/>
                  </a:cubicBezTo>
                  <a:cubicBezTo>
                    <a:pt x="8451" y="2165"/>
                    <a:pt x="8772" y="2101"/>
                    <a:pt x="9107" y="2101"/>
                  </a:cubicBezTo>
                  <a:cubicBezTo>
                    <a:pt x="9353" y="2101"/>
                    <a:pt x="9610" y="2137"/>
                    <a:pt x="9878" y="2211"/>
                  </a:cubicBezTo>
                  <a:cubicBezTo>
                    <a:pt x="9945" y="2229"/>
                    <a:pt x="10009" y="2251"/>
                    <a:pt x="10070" y="2275"/>
                  </a:cubicBezTo>
                  <a:cubicBezTo>
                    <a:pt x="10109" y="2019"/>
                    <a:pt x="10038" y="1752"/>
                    <a:pt x="9866" y="1531"/>
                  </a:cubicBezTo>
                  <a:cubicBezTo>
                    <a:pt x="10159" y="1035"/>
                    <a:pt x="9842" y="247"/>
                    <a:pt x="9196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938;p59">
              <a:extLst>
                <a:ext uri="{FF2B5EF4-FFF2-40B4-BE49-F238E27FC236}">
                  <a16:creationId xmlns:a16="http://schemas.microsoft.com/office/drawing/2014/main" id="{43E1920A-5126-4558-9459-64BF7EB5E53D}"/>
                </a:ext>
              </a:extLst>
            </p:cNvPr>
            <p:cNvSpPr/>
            <p:nvPr/>
          </p:nvSpPr>
          <p:spPr>
            <a:xfrm>
              <a:off x="3023412" y="3379319"/>
              <a:ext cx="226410" cy="31208"/>
            </a:xfrm>
            <a:custGeom>
              <a:avLst/>
              <a:gdLst/>
              <a:ahLst/>
              <a:cxnLst/>
              <a:rect l="l" t="t" r="r" b="b"/>
              <a:pathLst>
                <a:path w="8053" h="1110" extrusionOk="0">
                  <a:moveTo>
                    <a:pt x="6544" y="1"/>
                  </a:moveTo>
                  <a:cubicBezTo>
                    <a:pt x="6194" y="1"/>
                    <a:pt x="5938" y="129"/>
                    <a:pt x="5773" y="322"/>
                  </a:cubicBezTo>
                  <a:cubicBezTo>
                    <a:pt x="5079" y="414"/>
                    <a:pt x="4383" y="511"/>
                    <a:pt x="3688" y="603"/>
                  </a:cubicBezTo>
                  <a:cubicBezTo>
                    <a:pt x="3941" y="596"/>
                    <a:pt x="4194" y="592"/>
                    <a:pt x="4447" y="592"/>
                  </a:cubicBezTo>
                  <a:cubicBezTo>
                    <a:pt x="4878" y="592"/>
                    <a:pt x="5306" y="603"/>
                    <a:pt x="5738" y="624"/>
                  </a:cubicBezTo>
                  <a:cubicBezTo>
                    <a:pt x="5816" y="742"/>
                    <a:pt x="5969" y="817"/>
                    <a:pt x="6188" y="817"/>
                  </a:cubicBezTo>
                  <a:cubicBezTo>
                    <a:pt x="6341" y="817"/>
                    <a:pt x="6530" y="778"/>
                    <a:pt x="6740" y="689"/>
                  </a:cubicBezTo>
                  <a:cubicBezTo>
                    <a:pt x="6754" y="692"/>
                    <a:pt x="6765" y="692"/>
                    <a:pt x="6779" y="692"/>
                  </a:cubicBezTo>
                  <a:cubicBezTo>
                    <a:pt x="6787" y="682"/>
                    <a:pt x="6797" y="674"/>
                    <a:pt x="6804" y="664"/>
                  </a:cubicBezTo>
                  <a:cubicBezTo>
                    <a:pt x="6822" y="653"/>
                    <a:pt x="6840" y="646"/>
                    <a:pt x="6861" y="635"/>
                  </a:cubicBezTo>
                  <a:lnTo>
                    <a:pt x="6861" y="635"/>
                  </a:lnTo>
                  <a:cubicBezTo>
                    <a:pt x="6833" y="656"/>
                    <a:pt x="6804" y="674"/>
                    <a:pt x="6779" y="692"/>
                  </a:cubicBezTo>
                  <a:cubicBezTo>
                    <a:pt x="6794" y="695"/>
                    <a:pt x="6811" y="695"/>
                    <a:pt x="6829" y="695"/>
                  </a:cubicBezTo>
                  <a:cubicBezTo>
                    <a:pt x="7164" y="695"/>
                    <a:pt x="7702" y="432"/>
                    <a:pt x="8052" y="136"/>
                  </a:cubicBezTo>
                  <a:cubicBezTo>
                    <a:pt x="7945" y="93"/>
                    <a:pt x="7831" y="68"/>
                    <a:pt x="7707" y="61"/>
                  </a:cubicBezTo>
                  <a:cubicBezTo>
                    <a:pt x="7346" y="43"/>
                    <a:pt x="6986" y="22"/>
                    <a:pt x="6626" y="4"/>
                  </a:cubicBezTo>
                  <a:cubicBezTo>
                    <a:pt x="6598" y="1"/>
                    <a:pt x="6573" y="1"/>
                    <a:pt x="6544" y="1"/>
                  </a:cubicBezTo>
                  <a:close/>
                  <a:moveTo>
                    <a:pt x="561" y="1024"/>
                  </a:moveTo>
                  <a:lnTo>
                    <a:pt x="561" y="1024"/>
                  </a:lnTo>
                  <a:cubicBezTo>
                    <a:pt x="390" y="1049"/>
                    <a:pt x="222" y="1070"/>
                    <a:pt x="51" y="1095"/>
                  </a:cubicBezTo>
                  <a:cubicBezTo>
                    <a:pt x="33" y="1095"/>
                    <a:pt x="18" y="1099"/>
                    <a:pt x="0" y="1102"/>
                  </a:cubicBezTo>
                  <a:cubicBezTo>
                    <a:pt x="51" y="1102"/>
                    <a:pt x="100" y="1105"/>
                    <a:pt x="154" y="1110"/>
                  </a:cubicBezTo>
                  <a:lnTo>
                    <a:pt x="176" y="1110"/>
                  </a:lnTo>
                  <a:cubicBezTo>
                    <a:pt x="286" y="1110"/>
                    <a:pt x="421" y="1077"/>
                    <a:pt x="561" y="1024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939;p59">
              <a:extLst>
                <a:ext uri="{FF2B5EF4-FFF2-40B4-BE49-F238E27FC236}">
                  <a16:creationId xmlns:a16="http://schemas.microsoft.com/office/drawing/2014/main" id="{B6A5D6E4-75E9-4222-BA61-79CAC15A3CA0}"/>
                </a:ext>
              </a:extLst>
            </p:cNvPr>
            <p:cNvSpPr/>
            <p:nvPr/>
          </p:nvSpPr>
          <p:spPr>
            <a:xfrm>
              <a:off x="2973481" y="3447074"/>
              <a:ext cx="330379" cy="76641"/>
            </a:xfrm>
            <a:custGeom>
              <a:avLst/>
              <a:gdLst/>
              <a:ahLst/>
              <a:cxnLst/>
              <a:rect l="l" t="t" r="r" b="b"/>
              <a:pathLst>
                <a:path w="11751" h="2726" extrusionOk="0">
                  <a:moveTo>
                    <a:pt x="10702" y="0"/>
                  </a:moveTo>
                  <a:lnTo>
                    <a:pt x="10702" y="0"/>
                  </a:lnTo>
                  <a:cubicBezTo>
                    <a:pt x="10652" y="343"/>
                    <a:pt x="10395" y="660"/>
                    <a:pt x="9921" y="810"/>
                  </a:cubicBezTo>
                  <a:cubicBezTo>
                    <a:pt x="8099" y="1391"/>
                    <a:pt x="6255" y="1805"/>
                    <a:pt x="4376" y="2083"/>
                  </a:cubicBezTo>
                  <a:cubicBezTo>
                    <a:pt x="4208" y="2194"/>
                    <a:pt x="3994" y="2265"/>
                    <a:pt x="3731" y="2268"/>
                  </a:cubicBezTo>
                  <a:cubicBezTo>
                    <a:pt x="3435" y="2273"/>
                    <a:pt x="3135" y="2276"/>
                    <a:pt x="2839" y="2279"/>
                  </a:cubicBezTo>
                  <a:lnTo>
                    <a:pt x="2818" y="2279"/>
                  </a:lnTo>
                  <a:cubicBezTo>
                    <a:pt x="1959" y="2279"/>
                    <a:pt x="1627" y="1623"/>
                    <a:pt x="1781" y="1057"/>
                  </a:cubicBezTo>
                  <a:lnTo>
                    <a:pt x="1781" y="1057"/>
                  </a:lnTo>
                  <a:cubicBezTo>
                    <a:pt x="1623" y="1088"/>
                    <a:pt x="1467" y="1121"/>
                    <a:pt x="1306" y="1156"/>
                  </a:cubicBezTo>
                  <a:cubicBezTo>
                    <a:pt x="1" y="1445"/>
                    <a:pt x="867" y="2640"/>
                    <a:pt x="1834" y="2725"/>
                  </a:cubicBezTo>
                  <a:cubicBezTo>
                    <a:pt x="1912" y="2700"/>
                    <a:pt x="2001" y="2679"/>
                    <a:pt x="2097" y="2665"/>
                  </a:cubicBezTo>
                  <a:cubicBezTo>
                    <a:pt x="2315" y="2636"/>
                    <a:pt x="2529" y="2607"/>
                    <a:pt x="2743" y="2582"/>
                  </a:cubicBezTo>
                  <a:cubicBezTo>
                    <a:pt x="5311" y="2044"/>
                    <a:pt x="7895" y="1677"/>
                    <a:pt x="10513" y="1498"/>
                  </a:cubicBezTo>
                  <a:cubicBezTo>
                    <a:pt x="11750" y="1417"/>
                    <a:pt x="11639" y="379"/>
                    <a:pt x="10702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940;p59">
              <a:extLst>
                <a:ext uri="{FF2B5EF4-FFF2-40B4-BE49-F238E27FC236}">
                  <a16:creationId xmlns:a16="http://schemas.microsoft.com/office/drawing/2014/main" id="{D1512FDF-4819-4A24-9A54-D73817FE141C}"/>
                </a:ext>
              </a:extLst>
            </p:cNvPr>
            <p:cNvSpPr/>
            <p:nvPr/>
          </p:nvSpPr>
          <p:spPr>
            <a:xfrm>
              <a:off x="3019195" y="3442154"/>
              <a:ext cx="255200" cy="69022"/>
            </a:xfrm>
            <a:custGeom>
              <a:avLst/>
              <a:gdLst/>
              <a:ahLst/>
              <a:cxnLst/>
              <a:rect l="l" t="t" r="r" b="b"/>
              <a:pathLst>
                <a:path w="9077" h="2455" extrusionOk="0">
                  <a:moveTo>
                    <a:pt x="8113" y="1"/>
                  </a:moveTo>
                  <a:cubicBezTo>
                    <a:pt x="7778" y="1"/>
                    <a:pt x="7457" y="65"/>
                    <a:pt x="7118" y="193"/>
                  </a:cubicBezTo>
                  <a:cubicBezTo>
                    <a:pt x="4779" y="404"/>
                    <a:pt x="2457" y="746"/>
                    <a:pt x="155" y="1232"/>
                  </a:cubicBezTo>
                  <a:cubicBezTo>
                    <a:pt x="1" y="1798"/>
                    <a:pt x="333" y="2454"/>
                    <a:pt x="1192" y="2454"/>
                  </a:cubicBezTo>
                  <a:lnTo>
                    <a:pt x="1213" y="2454"/>
                  </a:lnTo>
                  <a:cubicBezTo>
                    <a:pt x="1509" y="2451"/>
                    <a:pt x="1809" y="2448"/>
                    <a:pt x="2105" y="2443"/>
                  </a:cubicBezTo>
                  <a:cubicBezTo>
                    <a:pt x="2368" y="2440"/>
                    <a:pt x="2582" y="2369"/>
                    <a:pt x="2750" y="2258"/>
                  </a:cubicBezTo>
                  <a:cubicBezTo>
                    <a:pt x="4629" y="1980"/>
                    <a:pt x="6473" y="1566"/>
                    <a:pt x="8295" y="985"/>
                  </a:cubicBezTo>
                  <a:cubicBezTo>
                    <a:pt x="8769" y="835"/>
                    <a:pt x="9026" y="518"/>
                    <a:pt x="9076" y="175"/>
                  </a:cubicBezTo>
                  <a:cubicBezTo>
                    <a:pt x="9015" y="151"/>
                    <a:pt x="8951" y="129"/>
                    <a:pt x="8884" y="111"/>
                  </a:cubicBezTo>
                  <a:cubicBezTo>
                    <a:pt x="8616" y="37"/>
                    <a:pt x="8359" y="1"/>
                    <a:pt x="8113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941;p59">
              <a:extLst>
                <a:ext uri="{FF2B5EF4-FFF2-40B4-BE49-F238E27FC236}">
                  <a16:creationId xmlns:a16="http://schemas.microsoft.com/office/drawing/2014/main" id="{11C53FE2-0B38-4C7D-899C-4566785ABFFC}"/>
                </a:ext>
              </a:extLst>
            </p:cNvPr>
            <p:cNvSpPr/>
            <p:nvPr/>
          </p:nvSpPr>
          <p:spPr>
            <a:xfrm>
              <a:off x="3004660" y="3502712"/>
              <a:ext cx="247159" cy="58592"/>
            </a:xfrm>
            <a:custGeom>
              <a:avLst/>
              <a:gdLst/>
              <a:ahLst/>
              <a:cxnLst/>
              <a:rect l="l" t="t" r="r" b="b"/>
              <a:pathLst>
                <a:path w="8791" h="2084" extrusionOk="0">
                  <a:moveTo>
                    <a:pt x="7717" y="1"/>
                  </a:moveTo>
                  <a:cubicBezTo>
                    <a:pt x="7689" y="1"/>
                    <a:pt x="7663" y="4"/>
                    <a:pt x="7639" y="4"/>
                  </a:cubicBezTo>
                  <a:cubicBezTo>
                    <a:pt x="5631" y="147"/>
                    <a:pt x="3631" y="347"/>
                    <a:pt x="1634" y="603"/>
                  </a:cubicBezTo>
                  <a:cubicBezTo>
                    <a:pt x="1449" y="643"/>
                    <a:pt x="1260" y="682"/>
                    <a:pt x="1070" y="725"/>
                  </a:cubicBezTo>
                  <a:cubicBezTo>
                    <a:pt x="993" y="743"/>
                    <a:pt x="910" y="750"/>
                    <a:pt x="832" y="750"/>
                  </a:cubicBezTo>
                  <a:cubicBezTo>
                    <a:pt x="796" y="750"/>
                    <a:pt x="761" y="746"/>
                    <a:pt x="725" y="746"/>
                  </a:cubicBezTo>
                  <a:cubicBezTo>
                    <a:pt x="1" y="978"/>
                    <a:pt x="204" y="1688"/>
                    <a:pt x="731" y="2083"/>
                  </a:cubicBezTo>
                  <a:cubicBezTo>
                    <a:pt x="868" y="1930"/>
                    <a:pt x="1082" y="1816"/>
                    <a:pt x="1388" y="1773"/>
                  </a:cubicBezTo>
                  <a:cubicBezTo>
                    <a:pt x="3552" y="1470"/>
                    <a:pt x="5721" y="1171"/>
                    <a:pt x="7885" y="871"/>
                  </a:cubicBezTo>
                  <a:cubicBezTo>
                    <a:pt x="8074" y="679"/>
                    <a:pt x="8352" y="546"/>
                    <a:pt x="8716" y="536"/>
                  </a:cubicBezTo>
                  <a:lnTo>
                    <a:pt x="8790" y="536"/>
                  </a:lnTo>
                  <a:cubicBezTo>
                    <a:pt x="8541" y="240"/>
                    <a:pt x="8138" y="1"/>
                    <a:pt x="7717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942;p59">
              <a:extLst>
                <a:ext uri="{FF2B5EF4-FFF2-40B4-BE49-F238E27FC236}">
                  <a16:creationId xmlns:a16="http://schemas.microsoft.com/office/drawing/2014/main" id="{AE1FA0D0-B4FC-43C1-BDF1-21CA39B52EAB}"/>
                </a:ext>
              </a:extLst>
            </p:cNvPr>
            <p:cNvSpPr/>
            <p:nvPr/>
          </p:nvSpPr>
          <p:spPr>
            <a:xfrm>
              <a:off x="3025014" y="3519665"/>
              <a:ext cx="25613" cy="4133"/>
            </a:xfrm>
            <a:custGeom>
              <a:avLst/>
              <a:gdLst/>
              <a:ahLst/>
              <a:cxnLst/>
              <a:rect l="l" t="t" r="r" b="b"/>
              <a:pathLst>
                <a:path w="911" h="147" extrusionOk="0">
                  <a:moveTo>
                    <a:pt x="910" y="0"/>
                  </a:moveTo>
                  <a:lnTo>
                    <a:pt x="910" y="0"/>
                  </a:lnTo>
                  <a:cubicBezTo>
                    <a:pt x="696" y="25"/>
                    <a:pt x="482" y="54"/>
                    <a:pt x="264" y="83"/>
                  </a:cubicBezTo>
                  <a:cubicBezTo>
                    <a:pt x="168" y="97"/>
                    <a:pt x="79" y="118"/>
                    <a:pt x="1" y="143"/>
                  </a:cubicBezTo>
                  <a:cubicBezTo>
                    <a:pt x="37" y="143"/>
                    <a:pt x="72" y="147"/>
                    <a:pt x="108" y="147"/>
                  </a:cubicBezTo>
                  <a:cubicBezTo>
                    <a:pt x="186" y="147"/>
                    <a:pt x="269" y="140"/>
                    <a:pt x="346" y="122"/>
                  </a:cubicBezTo>
                  <a:cubicBezTo>
                    <a:pt x="536" y="79"/>
                    <a:pt x="725" y="40"/>
                    <a:pt x="910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943;p59">
              <a:extLst>
                <a:ext uri="{FF2B5EF4-FFF2-40B4-BE49-F238E27FC236}">
                  <a16:creationId xmlns:a16="http://schemas.microsoft.com/office/drawing/2014/main" id="{14B1B0CC-EB9E-4D7F-8B53-F6C56925832C}"/>
                </a:ext>
              </a:extLst>
            </p:cNvPr>
            <p:cNvSpPr/>
            <p:nvPr/>
          </p:nvSpPr>
          <p:spPr>
            <a:xfrm>
              <a:off x="3012785" y="3517753"/>
              <a:ext cx="278620" cy="87859"/>
            </a:xfrm>
            <a:custGeom>
              <a:avLst/>
              <a:gdLst/>
              <a:ahLst/>
              <a:cxnLst/>
              <a:rect l="l" t="t" r="r" b="b"/>
              <a:pathLst>
                <a:path w="9910" h="3125" extrusionOk="0">
                  <a:moveTo>
                    <a:pt x="8501" y="1"/>
                  </a:moveTo>
                  <a:cubicBezTo>
                    <a:pt x="8890" y="465"/>
                    <a:pt x="8904" y="1071"/>
                    <a:pt x="8016" y="1131"/>
                  </a:cubicBezTo>
                  <a:cubicBezTo>
                    <a:pt x="5795" y="1291"/>
                    <a:pt x="3581" y="1520"/>
                    <a:pt x="1370" y="1816"/>
                  </a:cubicBezTo>
                  <a:cubicBezTo>
                    <a:pt x="1320" y="1823"/>
                    <a:pt x="1273" y="1823"/>
                    <a:pt x="1224" y="1823"/>
                  </a:cubicBezTo>
                  <a:cubicBezTo>
                    <a:pt x="939" y="1823"/>
                    <a:pt x="661" y="1712"/>
                    <a:pt x="442" y="1548"/>
                  </a:cubicBezTo>
                  <a:lnTo>
                    <a:pt x="442" y="1548"/>
                  </a:lnTo>
                  <a:cubicBezTo>
                    <a:pt x="1" y="2055"/>
                    <a:pt x="418" y="2978"/>
                    <a:pt x="1231" y="3124"/>
                  </a:cubicBezTo>
                  <a:cubicBezTo>
                    <a:pt x="1295" y="2960"/>
                    <a:pt x="1469" y="2835"/>
                    <a:pt x="1790" y="2792"/>
                  </a:cubicBezTo>
                  <a:cubicBezTo>
                    <a:pt x="3385" y="2572"/>
                    <a:pt x="4971" y="2305"/>
                    <a:pt x="6551" y="1994"/>
                  </a:cubicBezTo>
                  <a:cubicBezTo>
                    <a:pt x="6626" y="1637"/>
                    <a:pt x="6986" y="1477"/>
                    <a:pt x="7339" y="1477"/>
                  </a:cubicBezTo>
                  <a:cubicBezTo>
                    <a:pt x="7456" y="1477"/>
                    <a:pt x="7575" y="1495"/>
                    <a:pt x="7682" y="1530"/>
                  </a:cubicBezTo>
                  <a:cubicBezTo>
                    <a:pt x="7717" y="1541"/>
                    <a:pt x="7753" y="1556"/>
                    <a:pt x="7789" y="1566"/>
                  </a:cubicBezTo>
                  <a:cubicBezTo>
                    <a:pt x="8113" y="1673"/>
                    <a:pt x="8459" y="1869"/>
                    <a:pt x="8655" y="2158"/>
                  </a:cubicBezTo>
                  <a:cubicBezTo>
                    <a:pt x="8773" y="2140"/>
                    <a:pt x="8893" y="2122"/>
                    <a:pt x="9011" y="2108"/>
                  </a:cubicBezTo>
                  <a:cubicBezTo>
                    <a:pt x="9415" y="2051"/>
                    <a:pt x="9910" y="1648"/>
                    <a:pt x="9885" y="1202"/>
                  </a:cubicBezTo>
                  <a:cubicBezTo>
                    <a:pt x="9882" y="1160"/>
                    <a:pt x="9882" y="1120"/>
                    <a:pt x="9877" y="1077"/>
                  </a:cubicBezTo>
                  <a:cubicBezTo>
                    <a:pt x="9860" y="721"/>
                    <a:pt x="9682" y="375"/>
                    <a:pt x="9343" y="222"/>
                  </a:cubicBezTo>
                  <a:cubicBezTo>
                    <a:pt x="9058" y="90"/>
                    <a:pt x="8808" y="8"/>
                    <a:pt x="8501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944;p59">
              <a:extLst>
                <a:ext uri="{FF2B5EF4-FFF2-40B4-BE49-F238E27FC236}">
                  <a16:creationId xmlns:a16="http://schemas.microsoft.com/office/drawing/2014/main" id="{D17D8FBC-73C3-4A96-8428-79295920AD39}"/>
                </a:ext>
              </a:extLst>
            </p:cNvPr>
            <p:cNvSpPr/>
            <p:nvPr/>
          </p:nvSpPr>
          <p:spPr>
            <a:xfrm>
              <a:off x="3025211" y="3517753"/>
              <a:ext cx="237937" cy="51254"/>
            </a:xfrm>
            <a:custGeom>
              <a:avLst/>
              <a:gdLst/>
              <a:ahLst/>
              <a:cxnLst/>
              <a:rect l="l" t="t" r="r" b="b"/>
              <a:pathLst>
                <a:path w="8463" h="1823" extrusionOk="0">
                  <a:moveTo>
                    <a:pt x="7985" y="1"/>
                  </a:moveTo>
                  <a:cubicBezTo>
                    <a:pt x="7621" y="11"/>
                    <a:pt x="7343" y="144"/>
                    <a:pt x="7154" y="336"/>
                  </a:cubicBezTo>
                  <a:cubicBezTo>
                    <a:pt x="4990" y="636"/>
                    <a:pt x="2821" y="935"/>
                    <a:pt x="657" y="1238"/>
                  </a:cubicBezTo>
                  <a:cubicBezTo>
                    <a:pt x="351" y="1281"/>
                    <a:pt x="137" y="1395"/>
                    <a:pt x="0" y="1548"/>
                  </a:cubicBezTo>
                  <a:cubicBezTo>
                    <a:pt x="219" y="1712"/>
                    <a:pt x="497" y="1823"/>
                    <a:pt x="782" y="1823"/>
                  </a:cubicBezTo>
                  <a:cubicBezTo>
                    <a:pt x="831" y="1823"/>
                    <a:pt x="878" y="1823"/>
                    <a:pt x="928" y="1816"/>
                  </a:cubicBezTo>
                  <a:cubicBezTo>
                    <a:pt x="3139" y="1520"/>
                    <a:pt x="5353" y="1291"/>
                    <a:pt x="7574" y="1131"/>
                  </a:cubicBezTo>
                  <a:cubicBezTo>
                    <a:pt x="8462" y="1071"/>
                    <a:pt x="8448" y="465"/>
                    <a:pt x="8059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945;p59">
              <a:extLst>
                <a:ext uri="{FF2B5EF4-FFF2-40B4-BE49-F238E27FC236}">
                  <a16:creationId xmlns:a16="http://schemas.microsoft.com/office/drawing/2014/main" id="{7AEC9C56-6CCB-4C24-81D5-82A81E27D825}"/>
                </a:ext>
              </a:extLst>
            </p:cNvPr>
            <p:cNvSpPr/>
            <p:nvPr/>
          </p:nvSpPr>
          <p:spPr>
            <a:xfrm>
              <a:off x="3041855" y="3578424"/>
              <a:ext cx="218875" cy="65958"/>
            </a:xfrm>
            <a:custGeom>
              <a:avLst/>
              <a:gdLst/>
              <a:ahLst/>
              <a:cxnLst/>
              <a:rect l="l" t="t" r="r" b="b"/>
              <a:pathLst>
                <a:path w="7785" h="2346" extrusionOk="0">
                  <a:moveTo>
                    <a:pt x="7621" y="0"/>
                  </a:moveTo>
                  <a:cubicBezTo>
                    <a:pt x="5282" y="321"/>
                    <a:pt x="2943" y="645"/>
                    <a:pt x="607" y="970"/>
                  </a:cubicBezTo>
                  <a:cubicBezTo>
                    <a:pt x="542" y="981"/>
                    <a:pt x="478" y="984"/>
                    <a:pt x="418" y="984"/>
                  </a:cubicBezTo>
                  <a:cubicBezTo>
                    <a:pt x="343" y="984"/>
                    <a:pt x="269" y="977"/>
                    <a:pt x="197" y="966"/>
                  </a:cubicBezTo>
                  <a:lnTo>
                    <a:pt x="197" y="966"/>
                  </a:lnTo>
                  <a:cubicBezTo>
                    <a:pt x="1" y="1469"/>
                    <a:pt x="868" y="2346"/>
                    <a:pt x="1609" y="2346"/>
                  </a:cubicBezTo>
                  <a:cubicBezTo>
                    <a:pt x="1648" y="2346"/>
                    <a:pt x="1691" y="2342"/>
                    <a:pt x="1730" y="2339"/>
                  </a:cubicBezTo>
                  <a:cubicBezTo>
                    <a:pt x="2030" y="2296"/>
                    <a:pt x="2329" y="2253"/>
                    <a:pt x="2625" y="2211"/>
                  </a:cubicBezTo>
                  <a:cubicBezTo>
                    <a:pt x="2458" y="2107"/>
                    <a:pt x="2326" y="1972"/>
                    <a:pt x="2272" y="1790"/>
                  </a:cubicBezTo>
                  <a:cubicBezTo>
                    <a:pt x="2112" y="1251"/>
                    <a:pt x="2668" y="952"/>
                    <a:pt x="3110" y="866"/>
                  </a:cubicBezTo>
                  <a:cubicBezTo>
                    <a:pt x="4123" y="677"/>
                    <a:pt x="5135" y="489"/>
                    <a:pt x="6148" y="300"/>
                  </a:cubicBezTo>
                  <a:cubicBezTo>
                    <a:pt x="6223" y="285"/>
                    <a:pt x="6305" y="278"/>
                    <a:pt x="6391" y="278"/>
                  </a:cubicBezTo>
                  <a:cubicBezTo>
                    <a:pt x="6804" y="278"/>
                    <a:pt x="7286" y="449"/>
                    <a:pt x="7474" y="810"/>
                  </a:cubicBezTo>
                  <a:cubicBezTo>
                    <a:pt x="7538" y="927"/>
                    <a:pt x="7556" y="1045"/>
                    <a:pt x="7543" y="1156"/>
                  </a:cubicBezTo>
                  <a:cubicBezTo>
                    <a:pt x="7692" y="1002"/>
                    <a:pt x="7785" y="795"/>
                    <a:pt x="7781" y="514"/>
                  </a:cubicBezTo>
                  <a:cubicBezTo>
                    <a:pt x="7781" y="318"/>
                    <a:pt x="7721" y="147"/>
                    <a:pt x="7621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946;p59">
              <a:extLst>
                <a:ext uri="{FF2B5EF4-FFF2-40B4-BE49-F238E27FC236}">
                  <a16:creationId xmlns:a16="http://schemas.microsoft.com/office/drawing/2014/main" id="{B7964307-A1FC-45AD-ABEF-5DF318523B44}"/>
                </a:ext>
              </a:extLst>
            </p:cNvPr>
            <p:cNvSpPr/>
            <p:nvPr/>
          </p:nvSpPr>
          <p:spPr>
            <a:xfrm>
              <a:off x="3047365" y="3559278"/>
              <a:ext cx="208754" cy="46840"/>
            </a:xfrm>
            <a:custGeom>
              <a:avLst/>
              <a:gdLst/>
              <a:ahLst/>
              <a:cxnLst/>
              <a:rect l="l" t="t" r="r" b="b"/>
              <a:pathLst>
                <a:path w="7425" h="1666" extrusionOk="0">
                  <a:moveTo>
                    <a:pt x="6109" y="0"/>
                  </a:moveTo>
                  <a:cubicBezTo>
                    <a:pt x="5756" y="0"/>
                    <a:pt x="5396" y="160"/>
                    <a:pt x="5321" y="517"/>
                  </a:cubicBezTo>
                  <a:cubicBezTo>
                    <a:pt x="3741" y="828"/>
                    <a:pt x="2155" y="1095"/>
                    <a:pt x="560" y="1315"/>
                  </a:cubicBezTo>
                  <a:cubicBezTo>
                    <a:pt x="239" y="1358"/>
                    <a:pt x="65" y="1483"/>
                    <a:pt x="1" y="1647"/>
                  </a:cubicBezTo>
                  <a:cubicBezTo>
                    <a:pt x="73" y="1658"/>
                    <a:pt x="147" y="1665"/>
                    <a:pt x="222" y="1665"/>
                  </a:cubicBezTo>
                  <a:cubicBezTo>
                    <a:pt x="282" y="1665"/>
                    <a:pt x="346" y="1662"/>
                    <a:pt x="411" y="1651"/>
                  </a:cubicBezTo>
                  <a:cubicBezTo>
                    <a:pt x="2747" y="1326"/>
                    <a:pt x="5086" y="1002"/>
                    <a:pt x="7425" y="681"/>
                  </a:cubicBezTo>
                  <a:cubicBezTo>
                    <a:pt x="7229" y="392"/>
                    <a:pt x="6883" y="196"/>
                    <a:pt x="6559" y="89"/>
                  </a:cubicBezTo>
                  <a:cubicBezTo>
                    <a:pt x="6523" y="79"/>
                    <a:pt x="6487" y="64"/>
                    <a:pt x="6452" y="53"/>
                  </a:cubicBezTo>
                  <a:cubicBezTo>
                    <a:pt x="6345" y="18"/>
                    <a:pt x="6226" y="0"/>
                    <a:pt x="6109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947;p59">
              <a:extLst>
                <a:ext uri="{FF2B5EF4-FFF2-40B4-BE49-F238E27FC236}">
                  <a16:creationId xmlns:a16="http://schemas.microsoft.com/office/drawing/2014/main" id="{02A3893F-8C57-43D5-9023-BBD915C201E7}"/>
                </a:ext>
              </a:extLst>
            </p:cNvPr>
            <p:cNvSpPr/>
            <p:nvPr/>
          </p:nvSpPr>
          <p:spPr>
            <a:xfrm>
              <a:off x="3115655" y="3610895"/>
              <a:ext cx="138270" cy="35509"/>
            </a:xfrm>
            <a:custGeom>
              <a:avLst/>
              <a:gdLst/>
              <a:ahLst/>
              <a:cxnLst/>
              <a:rect l="l" t="t" r="r" b="b"/>
              <a:pathLst>
                <a:path w="4918" h="1263" extrusionOk="0">
                  <a:moveTo>
                    <a:pt x="4918" y="1"/>
                  </a:moveTo>
                  <a:cubicBezTo>
                    <a:pt x="4497" y="435"/>
                    <a:pt x="3613" y="439"/>
                    <a:pt x="3031" y="549"/>
                  </a:cubicBezTo>
                  <a:cubicBezTo>
                    <a:pt x="2025" y="738"/>
                    <a:pt x="1013" y="906"/>
                    <a:pt x="0" y="1056"/>
                  </a:cubicBezTo>
                  <a:cubicBezTo>
                    <a:pt x="236" y="1195"/>
                    <a:pt x="539" y="1263"/>
                    <a:pt x="799" y="1263"/>
                  </a:cubicBezTo>
                  <a:cubicBezTo>
                    <a:pt x="881" y="1263"/>
                    <a:pt x="960" y="1255"/>
                    <a:pt x="1027" y="1241"/>
                  </a:cubicBezTo>
                  <a:cubicBezTo>
                    <a:pt x="1648" y="1123"/>
                    <a:pt x="2272" y="1009"/>
                    <a:pt x="2892" y="891"/>
                  </a:cubicBezTo>
                  <a:cubicBezTo>
                    <a:pt x="2960" y="899"/>
                    <a:pt x="3027" y="903"/>
                    <a:pt x="3091" y="903"/>
                  </a:cubicBezTo>
                  <a:cubicBezTo>
                    <a:pt x="3284" y="903"/>
                    <a:pt x="3473" y="874"/>
                    <a:pt x="3630" y="824"/>
                  </a:cubicBezTo>
                  <a:cubicBezTo>
                    <a:pt x="3869" y="753"/>
                    <a:pt x="4105" y="677"/>
                    <a:pt x="4340" y="606"/>
                  </a:cubicBezTo>
                  <a:cubicBezTo>
                    <a:pt x="4635" y="514"/>
                    <a:pt x="4882" y="282"/>
                    <a:pt x="4918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948;p59">
              <a:extLst>
                <a:ext uri="{FF2B5EF4-FFF2-40B4-BE49-F238E27FC236}">
                  <a16:creationId xmlns:a16="http://schemas.microsoft.com/office/drawing/2014/main" id="{8FBCDBE9-54D4-4FAC-947A-88230C8A553A}"/>
                </a:ext>
              </a:extLst>
            </p:cNvPr>
            <p:cNvSpPr/>
            <p:nvPr/>
          </p:nvSpPr>
          <p:spPr>
            <a:xfrm>
              <a:off x="3101204" y="3586239"/>
              <a:ext cx="153114" cy="54346"/>
            </a:xfrm>
            <a:custGeom>
              <a:avLst/>
              <a:gdLst/>
              <a:ahLst/>
              <a:cxnLst/>
              <a:rect l="l" t="t" r="r" b="b"/>
              <a:pathLst>
                <a:path w="5446" h="1933" extrusionOk="0">
                  <a:moveTo>
                    <a:pt x="4280" y="0"/>
                  </a:moveTo>
                  <a:cubicBezTo>
                    <a:pt x="4194" y="0"/>
                    <a:pt x="4112" y="7"/>
                    <a:pt x="4037" y="22"/>
                  </a:cubicBezTo>
                  <a:cubicBezTo>
                    <a:pt x="3024" y="211"/>
                    <a:pt x="2012" y="399"/>
                    <a:pt x="999" y="588"/>
                  </a:cubicBezTo>
                  <a:cubicBezTo>
                    <a:pt x="557" y="674"/>
                    <a:pt x="1" y="973"/>
                    <a:pt x="161" y="1512"/>
                  </a:cubicBezTo>
                  <a:cubicBezTo>
                    <a:pt x="215" y="1694"/>
                    <a:pt x="347" y="1829"/>
                    <a:pt x="514" y="1933"/>
                  </a:cubicBezTo>
                  <a:cubicBezTo>
                    <a:pt x="1527" y="1783"/>
                    <a:pt x="2539" y="1615"/>
                    <a:pt x="3545" y="1426"/>
                  </a:cubicBezTo>
                  <a:cubicBezTo>
                    <a:pt x="4127" y="1316"/>
                    <a:pt x="5011" y="1312"/>
                    <a:pt x="5432" y="878"/>
                  </a:cubicBezTo>
                  <a:cubicBezTo>
                    <a:pt x="5445" y="767"/>
                    <a:pt x="5427" y="649"/>
                    <a:pt x="5363" y="532"/>
                  </a:cubicBezTo>
                  <a:cubicBezTo>
                    <a:pt x="5175" y="171"/>
                    <a:pt x="4693" y="0"/>
                    <a:pt x="4280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49;p59">
              <a:extLst>
                <a:ext uri="{FF2B5EF4-FFF2-40B4-BE49-F238E27FC236}">
                  <a16:creationId xmlns:a16="http://schemas.microsoft.com/office/drawing/2014/main" id="{D1460C1B-4A17-4231-927B-237A7984AA50}"/>
                </a:ext>
              </a:extLst>
            </p:cNvPr>
            <p:cNvSpPr/>
            <p:nvPr/>
          </p:nvSpPr>
          <p:spPr>
            <a:xfrm>
              <a:off x="3335901" y="3561780"/>
              <a:ext cx="274599" cy="45631"/>
            </a:xfrm>
            <a:custGeom>
              <a:avLst/>
              <a:gdLst/>
              <a:ahLst/>
              <a:cxnLst/>
              <a:rect l="l" t="t" r="r" b="b"/>
              <a:pathLst>
                <a:path w="9767" h="1623" extrusionOk="0">
                  <a:moveTo>
                    <a:pt x="4664" y="0"/>
                  </a:moveTo>
                  <a:cubicBezTo>
                    <a:pt x="3438" y="128"/>
                    <a:pt x="2211" y="257"/>
                    <a:pt x="988" y="385"/>
                  </a:cubicBezTo>
                  <a:cubicBezTo>
                    <a:pt x="952" y="389"/>
                    <a:pt x="920" y="392"/>
                    <a:pt x="888" y="392"/>
                  </a:cubicBezTo>
                  <a:cubicBezTo>
                    <a:pt x="728" y="392"/>
                    <a:pt x="578" y="353"/>
                    <a:pt x="443" y="282"/>
                  </a:cubicBezTo>
                  <a:lnTo>
                    <a:pt x="443" y="282"/>
                  </a:lnTo>
                  <a:cubicBezTo>
                    <a:pt x="0" y="525"/>
                    <a:pt x="1409" y="1623"/>
                    <a:pt x="2022" y="1623"/>
                  </a:cubicBezTo>
                  <a:lnTo>
                    <a:pt x="2075" y="1623"/>
                  </a:lnTo>
                  <a:cubicBezTo>
                    <a:pt x="3369" y="1466"/>
                    <a:pt x="4657" y="1387"/>
                    <a:pt x="5948" y="1387"/>
                  </a:cubicBezTo>
                  <a:cubicBezTo>
                    <a:pt x="6861" y="1387"/>
                    <a:pt x="7773" y="1427"/>
                    <a:pt x="8693" y="1504"/>
                  </a:cubicBezTo>
                  <a:cubicBezTo>
                    <a:pt x="8736" y="1509"/>
                    <a:pt x="8775" y="1512"/>
                    <a:pt x="8808" y="1512"/>
                  </a:cubicBezTo>
                  <a:cubicBezTo>
                    <a:pt x="9766" y="1512"/>
                    <a:pt x="8194" y="186"/>
                    <a:pt x="7610" y="132"/>
                  </a:cubicBezTo>
                  <a:cubicBezTo>
                    <a:pt x="6626" y="46"/>
                    <a:pt x="5645" y="3"/>
                    <a:pt x="4664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50;p59">
              <a:extLst>
                <a:ext uri="{FF2B5EF4-FFF2-40B4-BE49-F238E27FC236}">
                  <a16:creationId xmlns:a16="http://schemas.microsoft.com/office/drawing/2014/main" id="{147D18B7-076F-438D-8741-E11C46CDD77D}"/>
                </a:ext>
              </a:extLst>
            </p:cNvPr>
            <p:cNvSpPr/>
            <p:nvPr/>
          </p:nvSpPr>
          <p:spPr>
            <a:xfrm>
              <a:off x="3321366" y="3484185"/>
              <a:ext cx="299256" cy="85526"/>
            </a:xfrm>
            <a:custGeom>
              <a:avLst/>
              <a:gdLst/>
              <a:ahLst/>
              <a:cxnLst/>
              <a:rect l="l" t="t" r="r" b="b"/>
              <a:pathLst>
                <a:path w="10644" h="3042" extrusionOk="0">
                  <a:moveTo>
                    <a:pt x="9007" y="0"/>
                  </a:moveTo>
                  <a:cubicBezTo>
                    <a:pt x="8975" y="11"/>
                    <a:pt x="8943" y="21"/>
                    <a:pt x="8907" y="28"/>
                  </a:cubicBezTo>
                  <a:cubicBezTo>
                    <a:pt x="8847" y="43"/>
                    <a:pt x="8786" y="57"/>
                    <a:pt x="8729" y="68"/>
                  </a:cubicBezTo>
                  <a:cubicBezTo>
                    <a:pt x="8868" y="425"/>
                    <a:pt x="8865" y="752"/>
                    <a:pt x="8586" y="884"/>
                  </a:cubicBezTo>
                  <a:cubicBezTo>
                    <a:pt x="8412" y="966"/>
                    <a:pt x="8241" y="1052"/>
                    <a:pt x="8066" y="1134"/>
                  </a:cubicBezTo>
                  <a:cubicBezTo>
                    <a:pt x="8005" y="1162"/>
                    <a:pt x="7941" y="1177"/>
                    <a:pt x="7877" y="1177"/>
                  </a:cubicBezTo>
                  <a:cubicBezTo>
                    <a:pt x="7720" y="1177"/>
                    <a:pt x="7553" y="1095"/>
                    <a:pt x="7399" y="966"/>
                  </a:cubicBezTo>
                  <a:cubicBezTo>
                    <a:pt x="5530" y="1048"/>
                    <a:pt x="3669" y="1220"/>
                    <a:pt x="1815" y="1480"/>
                  </a:cubicBezTo>
                  <a:cubicBezTo>
                    <a:pt x="1797" y="1483"/>
                    <a:pt x="1776" y="1487"/>
                    <a:pt x="1758" y="1487"/>
                  </a:cubicBezTo>
                  <a:cubicBezTo>
                    <a:pt x="1409" y="1487"/>
                    <a:pt x="1024" y="1063"/>
                    <a:pt x="799" y="599"/>
                  </a:cubicBezTo>
                  <a:cubicBezTo>
                    <a:pt x="617" y="788"/>
                    <a:pt x="539" y="1038"/>
                    <a:pt x="549" y="1295"/>
                  </a:cubicBezTo>
                  <a:cubicBezTo>
                    <a:pt x="0" y="1705"/>
                    <a:pt x="310" y="2707"/>
                    <a:pt x="960" y="3042"/>
                  </a:cubicBezTo>
                  <a:cubicBezTo>
                    <a:pt x="995" y="3024"/>
                    <a:pt x="1041" y="3010"/>
                    <a:pt x="1105" y="2999"/>
                  </a:cubicBezTo>
                  <a:cubicBezTo>
                    <a:pt x="2439" y="2839"/>
                    <a:pt x="3773" y="2760"/>
                    <a:pt x="5110" y="2760"/>
                  </a:cubicBezTo>
                  <a:lnTo>
                    <a:pt x="5181" y="2760"/>
                  </a:lnTo>
                  <a:cubicBezTo>
                    <a:pt x="5338" y="2742"/>
                    <a:pt x="5499" y="2728"/>
                    <a:pt x="5659" y="2710"/>
                  </a:cubicBezTo>
                  <a:cubicBezTo>
                    <a:pt x="6672" y="2603"/>
                    <a:pt x="7755" y="2382"/>
                    <a:pt x="8797" y="2339"/>
                  </a:cubicBezTo>
                  <a:cubicBezTo>
                    <a:pt x="8983" y="2443"/>
                    <a:pt x="9203" y="2500"/>
                    <a:pt x="9424" y="2500"/>
                  </a:cubicBezTo>
                  <a:cubicBezTo>
                    <a:pt x="9706" y="2500"/>
                    <a:pt x="9988" y="2407"/>
                    <a:pt x="10176" y="2200"/>
                  </a:cubicBezTo>
                  <a:cubicBezTo>
                    <a:pt x="10198" y="2176"/>
                    <a:pt x="10223" y="2146"/>
                    <a:pt x="10248" y="2122"/>
                  </a:cubicBezTo>
                  <a:cubicBezTo>
                    <a:pt x="10644" y="1687"/>
                    <a:pt x="10508" y="1024"/>
                    <a:pt x="10074" y="670"/>
                  </a:cubicBezTo>
                  <a:cubicBezTo>
                    <a:pt x="9895" y="528"/>
                    <a:pt x="9699" y="431"/>
                    <a:pt x="9492" y="367"/>
                  </a:cubicBezTo>
                  <a:cubicBezTo>
                    <a:pt x="9357" y="214"/>
                    <a:pt x="9192" y="82"/>
                    <a:pt x="9007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51;p59">
              <a:extLst>
                <a:ext uri="{FF2B5EF4-FFF2-40B4-BE49-F238E27FC236}">
                  <a16:creationId xmlns:a16="http://schemas.microsoft.com/office/drawing/2014/main" id="{5A1C819C-EA89-4FA7-8FF7-76079CEF00D9}"/>
                </a:ext>
              </a:extLst>
            </p:cNvPr>
            <p:cNvSpPr/>
            <p:nvPr/>
          </p:nvSpPr>
          <p:spPr>
            <a:xfrm>
              <a:off x="3348328" y="3561780"/>
              <a:ext cx="118730" cy="11021"/>
            </a:xfrm>
            <a:custGeom>
              <a:avLst/>
              <a:gdLst/>
              <a:ahLst/>
              <a:cxnLst/>
              <a:rect l="l" t="t" r="r" b="b"/>
              <a:pathLst>
                <a:path w="4223" h="392" extrusionOk="0">
                  <a:moveTo>
                    <a:pt x="4151" y="0"/>
                  </a:moveTo>
                  <a:cubicBezTo>
                    <a:pt x="2814" y="0"/>
                    <a:pt x="1480" y="79"/>
                    <a:pt x="146" y="239"/>
                  </a:cubicBezTo>
                  <a:cubicBezTo>
                    <a:pt x="82" y="250"/>
                    <a:pt x="36" y="264"/>
                    <a:pt x="1" y="282"/>
                  </a:cubicBezTo>
                  <a:cubicBezTo>
                    <a:pt x="136" y="353"/>
                    <a:pt x="286" y="392"/>
                    <a:pt x="446" y="392"/>
                  </a:cubicBezTo>
                  <a:cubicBezTo>
                    <a:pt x="478" y="392"/>
                    <a:pt x="510" y="389"/>
                    <a:pt x="546" y="385"/>
                  </a:cubicBezTo>
                  <a:cubicBezTo>
                    <a:pt x="1769" y="257"/>
                    <a:pt x="2996" y="128"/>
                    <a:pt x="4222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952;p59">
              <a:extLst>
                <a:ext uri="{FF2B5EF4-FFF2-40B4-BE49-F238E27FC236}">
                  <a16:creationId xmlns:a16="http://schemas.microsoft.com/office/drawing/2014/main" id="{A79CC079-6383-4D07-9DF9-215AC3832F46}"/>
                </a:ext>
              </a:extLst>
            </p:cNvPr>
            <p:cNvSpPr/>
            <p:nvPr/>
          </p:nvSpPr>
          <p:spPr>
            <a:xfrm>
              <a:off x="3335705" y="3469650"/>
              <a:ext cx="22661" cy="31404"/>
            </a:xfrm>
            <a:custGeom>
              <a:avLst/>
              <a:gdLst/>
              <a:ahLst/>
              <a:cxnLst/>
              <a:rect l="l" t="t" r="r" b="b"/>
              <a:pathLst>
                <a:path w="806" h="1117" extrusionOk="0">
                  <a:moveTo>
                    <a:pt x="285" y="0"/>
                  </a:moveTo>
                  <a:lnTo>
                    <a:pt x="285" y="0"/>
                  </a:lnTo>
                  <a:cubicBezTo>
                    <a:pt x="0" y="160"/>
                    <a:pt x="65" y="657"/>
                    <a:pt x="289" y="1116"/>
                  </a:cubicBezTo>
                  <a:cubicBezTo>
                    <a:pt x="414" y="988"/>
                    <a:pt x="585" y="888"/>
                    <a:pt x="806" y="838"/>
                  </a:cubicBezTo>
                  <a:cubicBezTo>
                    <a:pt x="552" y="624"/>
                    <a:pt x="360" y="307"/>
                    <a:pt x="285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953;p59">
              <a:extLst>
                <a:ext uri="{FF2B5EF4-FFF2-40B4-BE49-F238E27FC236}">
                  <a16:creationId xmlns:a16="http://schemas.microsoft.com/office/drawing/2014/main" id="{EAFFB55A-5D1E-4B6E-98DD-959D44DB253A}"/>
                </a:ext>
              </a:extLst>
            </p:cNvPr>
            <p:cNvSpPr/>
            <p:nvPr/>
          </p:nvSpPr>
          <p:spPr>
            <a:xfrm>
              <a:off x="3343802" y="3486068"/>
              <a:ext cx="226888" cy="39951"/>
            </a:xfrm>
            <a:custGeom>
              <a:avLst/>
              <a:gdLst/>
              <a:ahLst/>
              <a:cxnLst/>
              <a:rect l="l" t="t" r="r" b="b"/>
              <a:pathLst>
                <a:path w="8070" h="1421" extrusionOk="0">
                  <a:moveTo>
                    <a:pt x="7931" y="1"/>
                  </a:moveTo>
                  <a:lnTo>
                    <a:pt x="7931" y="1"/>
                  </a:lnTo>
                  <a:cubicBezTo>
                    <a:pt x="7693" y="55"/>
                    <a:pt x="7453" y="104"/>
                    <a:pt x="7218" y="158"/>
                  </a:cubicBezTo>
                  <a:cubicBezTo>
                    <a:pt x="7158" y="172"/>
                    <a:pt x="7097" y="175"/>
                    <a:pt x="7036" y="175"/>
                  </a:cubicBezTo>
                  <a:cubicBezTo>
                    <a:pt x="6908" y="175"/>
                    <a:pt x="6783" y="150"/>
                    <a:pt x="6666" y="104"/>
                  </a:cubicBezTo>
                  <a:cubicBezTo>
                    <a:pt x="4861" y="244"/>
                    <a:pt x="3057" y="379"/>
                    <a:pt x="1253" y="518"/>
                  </a:cubicBezTo>
                  <a:cubicBezTo>
                    <a:pt x="1231" y="522"/>
                    <a:pt x="1210" y="522"/>
                    <a:pt x="1189" y="522"/>
                  </a:cubicBezTo>
                  <a:cubicBezTo>
                    <a:pt x="942" y="522"/>
                    <a:pt x="714" y="418"/>
                    <a:pt x="518" y="254"/>
                  </a:cubicBezTo>
                  <a:cubicBezTo>
                    <a:pt x="297" y="304"/>
                    <a:pt x="126" y="404"/>
                    <a:pt x="1" y="532"/>
                  </a:cubicBezTo>
                  <a:cubicBezTo>
                    <a:pt x="226" y="996"/>
                    <a:pt x="611" y="1420"/>
                    <a:pt x="960" y="1420"/>
                  </a:cubicBezTo>
                  <a:cubicBezTo>
                    <a:pt x="978" y="1420"/>
                    <a:pt x="999" y="1416"/>
                    <a:pt x="1017" y="1413"/>
                  </a:cubicBezTo>
                  <a:cubicBezTo>
                    <a:pt x="2871" y="1153"/>
                    <a:pt x="4732" y="981"/>
                    <a:pt x="6601" y="899"/>
                  </a:cubicBezTo>
                  <a:cubicBezTo>
                    <a:pt x="6755" y="1028"/>
                    <a:pt x="6922" y="1110"/>
                    <a:pt x="7079" y="1110"/>
                  </a:cubicBezTo>
                  <a:cubicBezTo>
                    <a:pt x="7143" y="1110"/>
                    <a:pt x="7207" y="1095"/>
                    <a:pt x="7268" y="1067"/>
                  </a:cubicBezTo>
                  <a:cubicBezTo>
                    <a:pt x="7443" y="985"/>
                    <a:pt x="7614" y="899"/>
                    <a:pt x="7788" y="817"/>
                  </a:cubicBezTo>
                  <a:cubicBezTo>
                    <a:pt x="8067" y="685"/>
                    <a:pt x="8070" y="358"/>
                    <a:pt x="7931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54;p59">
              <a:extLst>
                <a:ext uri="{FF2B5EF4-FFF2-40B4-BE49-F238E27FC236}">
                  <a16:creationId xmlns:a16="http://schemas.microsoft.com/office/drawing/2014/main" id="{60B6EB4C-8FB2-422B-A538-F0CA2A5FE26D}"/>
                </a:ext>
              </a:extLst>
            </p:cNvPr>
            <p:cNvSpPr/>
            <p:nvPr/>
          </p:nvSpPr>
          <p:spPr>
            <a:xfrm>
              <a:off x="3343099" y="3442576"/>
              <a:ext cx="248368" cy="41638"/>
            </a:xfrm>
            <a:custGeom>
              <a:avLst/>
              <a:gdLst/>
              <a:ahLst/>
              <a:cxnLst/>
              <a:rect l="l" t="t" r="r" b="b"/>
              <a:pathLst>
                <a:path w="8834" h="1481" extrusionOk="0">
                  <a:moveTo>
                    <a:pt x="465" y="853"/>
                  </a:moveTo>
                  <a:cubicBezTo>
                    <a:pt x="393" y="860"/>
                    <a:pt x="325" y="863"/>
                    <a:pt x="254" y="867"/>
                  </a:cubicBezTo>
                  <a:cubicBezTo>
                    <a:pt x="218" y="871"/>
                    <a:pt x="182" y="871"/>
                    <a:pt x="151" y="871"/>
                  </a:cubicBezTo>
                  <a:cubicBezTo>
                    <a:pt x="97" y="871"/>
                    <a:pt x="47" y="871"/>
                    <a:pt x="1" y="863"/>
                  </a:cubicBezTo>
                  <a:lnTo>
                    <a:pt x="1" y="863"/>
                  </a:lnTo>
                  <a:cubicBezTo>
                    <a:pt x="4" y="896"/>
                    <a:pt x="11" y="931"/>
                    <a:pt x="22" y="963"/>
                  </a:cubicBezTo>
                  <a:cubicBezTo>
                    <a:pt x="62" y="938"/>
                    <a:pt x="111" y="924"/>
                    <a:pt x="165" y="917"/>
                  </a:cubicBezTo>
                  <a:cubicBezTo>
                    <a:pt x="276" y="899"/>
                    <a:pt x="386" y="884"/>
                    <a:pt x="493" y="871"/>
                  </a:cubicBezTo>
                  <a:cubicBezTo>
                    <a:pt x="486" y="863"/>
                    <a:pt x="475" y="860"/>
                    <a:pt x="465" y="853"/>
                  </a:cubicBezTo>
                  <a:close/>
                  <a:moveTo>
                    <a:pt x="8213" y="0"/>
                  </a:moveTo>
                  <a:cubicBezTo>
                    <a:pt x="8184" y="65"/>
                    <a:pt x="8127" y="125"/>
                    <a:pt x="8045" y="186"/>
                  </a:cubicBezTo>
                  <a:cubicBezTo>
                    <a:pt x="7867" y="315"/>
                    <a:pt x="7692" y="443"/>
                    <a:pt x="7514" y="575"/>
                  </a:cubicBezTo>
                  <a:cubicBezTo>
                    <a:pt x="7464" y="610"/>
                    <a:pt x="7407" y="639"/>
                    <a:pt x="7346" y="660"/>
                  </a:cubicBezTo>
                  <a:cubicBezTo>
                    <a:pt x="7553" y="856"/>
                    <a:pt x="7753" y="1123"/>
                    <a:pt x="7884" y="1391"/>
                  </a:cubicBezTo>
                  <a:cubicBezTo>
                    <a:pt x="8006" y="1401"/>
                    <a:pt x="8124" y="1430"/>
                    <a:pt x="8234" y="1480"/>
                  </a:cubicBezTo>
                  <a:cubicBezTo>
                    <a:pt x="8833" y="1273"/>
                    <a:pt x="8648" y="517"/>
                    <a:pt x="8213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55;p59">
              <a:extLst>
                <a:ext uri="{FF2B5EF4-FFF2-40B4-BE49-F238E27FC236}">
                  <a16:creationId xmlns:a16="http://schemas.microsoft.com/office/drawing/2014/main" id="{8E78538B-949A-472A-908A-7B11141AF73C}"/>
                </a:ext>
              </a:extLst>
            </p:cNvPr>
            <p:cNvSpPr/>
            <p:nvPr/>
          </p:nvSpPr>
          <p:spPr>
            <a:xfrm>
              <a:off x="3564751" y="3481683"/>
              <a:ext cx="9868" cy="4414"/>
            </a:xfrm>
            <a:custGeom>
              <a:avLst/>
              <a:gdLst/>
              <a:ahLst/>
              <a:cxnLst/>
              <a:rect l="l" t="t" r="r" b="b"/>
              <a:pathLst>
                <a:path w="351" h="157" extrusionOk="0">
                  <a:moveTo>
                    <a:pt x="0" y="0"/>
                  </a:moveTo>
                  <a:lnTo>
                    <a:pt x="0" y="0"/>
                  </a:lnTo>
                  <a:cubicBezTo>
                    <a:pt x="26" y="53"/>
                    <a:pt x="51" y="107"/>
                    <a:pt x="72" y="157"/>
                  </a:cubicBezTo>
                  <a:cubicBezTo>
                    <a:pt x="129" y="146"/>
                    <a:pt x="190" y="132"/>
                    <a:pt x="250" y="117"/>
                  </a:cubicBezTo>
                  <a:cubicBezTo>
                    <a:pt x="286" y="110"/>
                    <a:pt x="318" y="100"/>
                    <a:pt x="350" y="89"/>
                  </a:cubicBezTo>
                  <a:cubicBezTo>
                    <a:pt x="240" y="39"/>
                    <a:pt x="122" y="10"/>
                    <a:pt x="0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956;p59">
              <a:extLst>
                <a:ext uri="{FF2B5EF4-FFF2-40B4-BE49-F238E27FC236}">
                  <a16:creationId xmlns:a16="http://schemas.microsoft.com/office/drawing/2014/main" id="{DAA2DCA3-2CD7-4770-A750-6272C2BB8476}"/>
                </a:ext>
              </a:extLst>
            </p:cNvPr>
            <p:cNvSpPr/>
            <p:nvPr/>
          </p:nvSpPr>
          <p:spPr>
            <a:xfrm>
              <a:off x="3343717" y="3460006"/>
              <a:ext cx="221068" cy="33232"/>
            </a:xfrm>
            <a:custGeom>
              <a:avLst/>
              <a:gdLst/>
              <a:ahLst/>
              <a:cxnLst/>
              <a:rect l="l" t="t" r="r" b="b"/>
              <a:pathLst>
                <a:path w="7863" h="1182" extrusionOk="0">
                  <a:moveTo>
                    <a:pt x="6412" y="1"/>
                  </a:moveTo>
                  <a:cubicBezTo>
                    <a:pt x="4786" y="294"/>
                    <a:pt x="3145" y="436"/>
                    <a:pt x="1487" y="436"/>
                  </a:cubicBezTo>
                  <a:lnTo>
                    <a:pt x="1102" y="436"/>
                  </a:lnTo>
                  <a:cubicBezTo>
                    <a:pt x="892" y="432"/>
                    <a:pt x="670" y="361"/>
                    <a:pt x="471" y="251"/>
                  </a:cubicBezTo>
                  <a:cubicBezTo>
                    <a:pt x="364" y="264"/>
                    <a:pt x="254" y="279"/>
                    <a:pt x="143" y="297"/>
                  </a:cubicBezTo>
                  <a:cubicBezTo>
                    <a:pt x="89" y="304"/>
                    <a:pt x="40" y="318"/>
                    <a:pt x="0" y="343"/>
                  </a:cubicBezTo>
                  <a:cubicBezTo>
                    <a:pt x="75" y="650"/>
                    <a:pt x="267" y="967"/>
                    <a:pt x="521" y="1181"/>
                  </a:cubicBezTo>
                  <a:cubicBezTo>
                    <a:pt x="571" y="1171"/>
                    <a:pt x="624" y="1160"/>
                    <a:pt x="682" y="1156"/>
                  </a:cubicBezTo>
                  <a:cubicBezTo>
                    <a:pt x="2996" y="896"/>
                    <a:pt x="5313" y="768"/>
                    <a:pt x="7638" y="768"/>
                  </a:cubicBezTo>
                  <a:lnTo>
                    <a:pt x="7791" y="768"/>
                  </a:lnTo>
                  <a:cubicBezTo>
                    <a:pt x="7816" y="768"/>
                    <a:pt x="7838" y="768"/>
                    <a:pt x="7862" y="771"/>
                  </a:cubicBezTo>
                  <a:cubicBezTo>
                    <a:pt x="7731" y="503"/>
                    <a:pt x="7531" y="236"/>
                    <a:pt x="7324" y="40"/>
                  </a:cubicBezTo>
                  <a:cubicBezTo>
                    <a:pt x="7217" y="80"/>
                    <a:pt x="7100" y="97"/>
                    <a:pt x="6975" y="97"/>
                  </a:cubicBezTo>
                  <a:cubicBezTo>
                    <a:pt x="6793" y="97"/>
                    <a:pt x="6600" y="62"/>
                    <a:pt x="6412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57;p59">
              <a:extLst>
                <a:ext uri="{FF2B5EF4-FFF2-40B4-BE49-F238E27FC236}">
                  <a16:creationId xmlns:a16="http://schemas.microsoft.com/office/drawing/2014/main" id="{33D961DE-F81E-42F8-9918-326B4C0C6638}"/>
                </a:ext>
              </a:extLst>
            </p:cNvPr>
            <p:cNvSpPr/>
            <p:nvPr/>
          </p:nvSpPr>
          <p:spPr>
            <a:xfrm>
              <a:off x="3358337" y="3481570"/>
              <a:ext cx="208473" cy="19174"/>
            </a:xfrm>
            <a:custGeom>
              <a:avLst/>
              <a:gdLst/>
              <a:ahLst/>
              <a:cxnLst/>
              <a:rect l="l" t="t" r="r" b="b"/>
              <a:pathLst>
                <a:path w="7415" h="682" extrusionOk="0">
                  <a:moveTo>
                    <a:pt x="7118" y="1"/>
                  </a:moveTo>
                  <a:cubicBezTo>
                    <a:pt x="4793" y="1"/>
                    <a:pt x="2476" y="129"/>
                    <a:pt x="162" y="389"/>
                  </a:cubicBezTo>
                  <a:cubicBezTo>
                    <a:pt x="104" y="393"/>
                    <a:pt x="51" y="404"/>
                    <a:pt x="1" y="414"/>
                  </a:cubicBezTo>
                  <a:cubicBezTo>
                    <a:pt x="197" y="578"/>
                    <a:pt x="425" y="682"/>
                    <a:pt x="672" y="682"/>
                  </a:cubicBezTo>
                  <a:cubicBezTo>
                    <a:pt x="693" y="682"/>
                    <a:pt x="714" y="682"/>
                    <a:pt x="736" y="678"/>
                  </a:cubicBezTo>
                  <a:cubicBezTo>
                    <a:pt x="2540" y="539"/>
                    <a:pt x="4344" y="404"/>
                    <a:pt x="6149" y="264"/>
                  </a:cubicBezTo>
                  <a:cubicBezTo>
                    <a:pt x="6266" y="310"/>
                    <a:pt x="6391" y="335"/>
                    <a:pt x="6519" y="335"/>
                  </a:cubicBezTo>
                  <a:cubicBezTo>
                    <a:pt x="6580" y="335"/>
                    <a:pt x="6641" y="332"/>
                    <a:pt x="6701" y="318"/>
                  </a:cubicBezTo>
                  <a:cubicBezTo>
                    <a:pt x="6936" y="264"/>
                    <a:pt x="7176" y="215"/>
                    <a:pt x="7414" y="161"/>
                  </a:cubicBezTo>
                  <a:cubicBezTo>
                    <a:pt x="7393" y="111"/>
                    <a:pt x="7368" y="57"/>
                    <a:pt x="7342" y="4"/>
                  </a:cubicBezTo>
                  <a:cubicBezTo>
                    <a:pt x="7318" y="1"/>
                    <a:pt x="7296" y="1"/>
                    <a:pt x="7271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958;p59">
              <a:extLst>
                <a:ext uri="{FF2B5EF4-FFF2-40B4-BE49-F238E27FC236}">
                  <a16:creationId xmlns:a16="http://schemas.microsoft.com/office/drawing/2014/main" id="{22A161BD-B085-42B9-990B-926BD7CE5BE3}"/>
                </a:ext>
              </a:extLst>
            </p:cNvPr>
            <p:cNvSpPr/>
            <p:nvPr/>
          </p:nvSpPr>
          <p:spPr>
            <a:xfrm>
              <a:off x="3562249" y="3429334"/>
              <a:ext cx="13945" cy="13270"/>
            </a:xfrm>
            <a:custGeom>
              <a:avLst/>
              <a:gdLst/>
              <a:ahLst/>
              <a:cxnLst/>
              <a:rect l="l" t="t" r="r" b="b"/>
              <a:pathLst>
                <a:path w="496" h="472" extrusionOk="0">
                  <a:moveTo>
                    <a:pt x="286" y="1"/>
                  </a:moveTo>
                  <a:cubicBezTo>
                    <a:pt x="254" y="15"/>
                    <a:pt x="222" y="29"/>
                    <a:pt x="190" y="40"/>
                  </a:cubicBezTo>
                  <a:cubicBezTo>
                    <a:pt x="129" y="68"/>
                    <a:pt x="65" y="90"/>
                    <a:pt x="0" y="104"/>
                  </a:cubicBezTo>
                  <a:cubicBezTo>
                    <a:pt x="154" y="193"/>
                    <a:pt x="297" y="322"/>
                    <a:pt x="418" y="471"/>
                  </a:cubicBezTo>
                  <a:cubicBezTo>
                    <a:pt x="496" y="315"/>
                    <a:pt x="432" y="151"/>
                    <a:pt x="286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59;p59">
              <a:extLst>
                <a:ext uri="{FF2B5EF4-FFF2-40B4-BE49-F238E27FC236}">
                  <a16:creationId xmlns:a16="http://schemas.microsoft.com/office/drawing/2014/main" id="{26EB8777-DCD0-45CA-9AD1-FD5393E93470}"/>
                </a:ext>
              </a:extLst>
            </p:cNvPr>
            <p:cNvSpPr/>
            <p:nvPr/>
          </p:nvSpPr>
          <p:spPr>
            <a:xfrm>
              <a:off x="3356144" y="3432258"/>
              <a:ext cx="217891" cy="34806"/>
            </a:xfrm>
            <a:custGeom>
              <a:avLst/>
              <a:gdLst/>
              <a:ahLst/>
              <a:cxnLst/>
              <a:rect l="l" t="t" r="r" b="b"/>
              <a:pathLst>
                <a:path w="7750" h="1238" extrusionOk="0">
                  <a:moveTo>
                    <a:pt x="7331" y="0"/>
                  </a:moveTo>
                  <a:cubicBezTo>
                    <a:pt x="7246" y="18"/>
                    <a:pt x="7157" y="29"/>
                    <a:pt x="7068" y="29"/>
                  </a:cubicBezTo>
                  <a:cubicBezTo>
                    <a:pt x="6989" y="29"/>
                    <a:pt x="6907" y="22"/>
                    <a:pt x="6829" y="7"/>
                  </a:cubicBezTo>
                  <a:cubicBezTo>
                    <a:pt x="4832" y="392"/>
                    <a:pt x="2828" y="749"/>
                    <a:pt x="821" y="1073"/>
                  </a:cubicBezTo>
                  <a:cubicBezTo>
                    <a:pt x="732" y="1116"/>
                    <a:pt x="628" y="1152"/>
                    <a:pt x="510" y="1174"/>
                  </a:cubicBezTo>
                  <a:cubicBezTo>
                    <a:pt x="2440" y="931"/>
                    <a:pt x="4376" y="781"/>
                    <a:pt x="6322" y="731"/>
                  </a:cubicBezTo>
                  <a:lnTo>
                    <a:pt x="6334" y="731"/>
                  </a:lnTo>
                  <a:cubicBezTo>
                    <a:pt x="6490" y="731"/>
                    <a:pt x="6690" y="848"/>
                    <a:pt x="6882" y="1027"/>
                  </a:cubicBezTo>
                  <a:cubicBezTo>
                    <a:pt x="6943" y="1006"/>
                    <a:pt x="7000" y="977"/>
                    <a:pt x="7050" y="942"/>
                  </a:cubicBezTo>
                  <a:cubicBezTo>
                    <a:pt x="7228" y="810"/>
                    <a:pt x="7403" y="682"/>
                    <a:pt x="7581" y="553"/>
                  </a:cubicBezTo>
                  <a:cubicBezTo>
                    <a:pt x="7663" y="492"/>
                    <a:pt x="7720" y="432"/>
                    <a:pt x="7749" y="367"/>
                  </a:cubicBezTo>
                  <a:cubicBezTo>
                    <a:pt x="7628" y="218"/>
                    <a:pt x="7485" y="89"/>
                    <a:pt x="7331" y="0"/>
                  </a:cubicBezTo>
                  <a:close/>
                  <a:moveTo>
                    <a:pt x="322" y="1198"/>
                  </a:moveTo>
                  <a:cubicBezTo>
                    <a:pt x="215" y="1205"/>
                    <a:pt x="108" y="1212"/>
                    <a:pt x="1" y="1220"/>
                  </a:cubicBezTo>
                  <a:cubicBezTo>
                    <a:pt x="11" y="1227"/>
                    <a:pt x="22" y="1230"/>
                    <a:pt x="29" y="1238"/>
                  </a:cubicBezTo>
                  <a:cubicBezTo>
                    <a:pt x="129" y="1223"/>
                    <a:pt x="228" y="1212"/>
                    <a:pt x="329" y="1198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60;p59">
              <a:extLst>
                <a:ext uri="{FF2B5EF4-FFF2-40B4-BE49-F238E27FC236}">
                  <a16:creationId xmlns:a16="http://schemas.microsoft.com/office/drawing/2014/main" id="{88E73901-6A6D-4377-962A-2D4DEE01BA36}"/>
                </a:ext>
              </a:extLst>
            </p:cNvPr>
            <p:cNvSpPr/>
            <p:nvPr/>
          </p:nvSpPr>
          <p:spPr>
            <a:xfrm>
              <a:off x="3356959" y="3452809"/>
              <a:ext cx="192700" cy="19456"/>
            </a:xfrm>
            <a:custGeom>
              <a:avLst/>
              <a:gdLst/>
              <a:ahLst/>
              <a:cxnLst/>
              <a:rect l="l" t="t" r="r" b="b"/>
              <a:pathLst>
                <a:path w="6854" h="692" extrusionOk="0">
                  <a:moveTo>
                    <a:pt x="6293" y="0"/>
                  </a:moveTo>
                  <a:cubicBezTo>
                    <a:pt x="4347" y="50"/>
                    <a:pt x="2411" y="200"/>
                    <a:pt x="481" y="443"/>
                  </a:cubicBezTo>
                  <a:cubicBezTo>
                    <a:pt x="424" y="456"/>
                    <a:pt x="364" y="464"/>
                    <a:pt x="300" y="467"/>
                  </a:cubicBezTo>
                  <a:cubicBezTo>
                    <a:pt x="199" y="481"/>
                    <a:pt x="100" y="492"/>
                    <a:pt x="0" y="507"/>
                  </a:cubicBezTo>
                  <a:cubicBezTo>
                    <a:pt x="199" y="617"/>
                    <a:pt x="421" y="688"/>
                    <a:pt x="631" y="692"/>
                  </a:cubicBezTo>
                  <a:lnTo>
                    <a:pt x="1016" y="692"/>
                  </a:lnTo>
                  <a:cubicBezTo>
                    <a:pt x="2674" y="692"/>
                    <a:pt x="4315" y="550"/>
                    <a:pt x="5941" y="257"/>
                  </a:cubicBezTo>
                  <a:cubicBezTo>
                    <a:pt x="6129" y="318"/>
                    <a:pt x="6322" y="353"/>
                    <a:pt x="6504" y="353"/>
                  </a:cubicBezTo>
                  <a:cubicBezTo>
                    <a:pt x="6629" y="353"/>
                    <a:pt x="6746" y="336"/>
                    <a:pt x="6853" y="296"/>
                  </a:cubicBezTo>
                  <a:cubicBezTo>
                    <a:pt x="6661" y="117"/>
                    <a:pt x="6461" y="0"/>
                    <a:pt x="6305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61;p59">
              <a:extLst>
                <a:ext uri="{FF2B5EF4-FFF2-40B4-BE49-F238E27FC236}">
                  <a16:creationId xmlns:a16="http://schemas.microsoft.com/office/drawing/2014/main" id="{99CCAEB3-931A-4A9C-9E5F-E7B5DF64BADE}"/>
                </a:ext>
              </a:extLst>
            </p:cNvPr>
            <p:cNvSpPr/>
            <p:nvPr/>
          </p:nvSpPr>
          <p:spPr>
            <a:xfrm>
              <a:off x="3302614" y="3377800"/>
              <a:ext cx="313792" cy="89068"/>
            </a:xfrm>
            <a:custGeom>
              <a:avLst/>
              <a:gdLst/>
              <a:ahLst/>
              <a:cxnLst/>
              <a:rect l="l" t="t" r="r" b="b"/>
              <a:pathLst>
                <a:path w="11161" h="3168" extrusionOk="0">
                  <a:moveTo>
                    <a:pt x="8979" y="1"/>
                  </a:moveTo>
                  <a:cubicBezTo>
                    <a:pt x="8918" y="1"/>
                    <a:pt x="8858" y="8"/>
                    <a:pt x="8801" y="19"/>
                  </a:cubicBezTo>
                  <a:cubicBezTo>
                    <a:pt x="8572" y="65"/>
                    <a:pt x="8340" y="111"/>
                    <a:pt x="8109" y="154"/>
                  </a:cubicBezTo>
                  <a:cubicBezTo>
                    <a:pt x="8651" y="482"/>
                    <a:pt x="9179" y="935"/>
                    <a:pt x="8868" y="1135"/>
                  </a:cubicBezTo>
                  <a:cubicBezTo>
                    <a:pt x="8776" y="1192"/>
                    <a:pt x="8683" y="1245"/>
                    <a:pt x="8594" y="1295"/>
                  </a:cubicBezTo>
                  <a:cubicBezTo>
                    <a:pt x="8936" y="1416"/>
                    <a:pt x="9314" y="1613"/>
                    <a:pt x="9521" y="1834"/>
                  </a:cubicBezTo>
                  <a:cubicBezTo>
                    <a:pt x="9663" y="1773"/>
                    <a:pt x="9806" y="1709"/>
                    <a:pt x="9949" y="1648"/>
                  </a:cubicBezTo>
                  <a:cubicBezTo>
                    <a:pt x="11161" y="1124"/>
                    <a:pt x="9870" y="1"/>
                    <a:pt x="8979" y="1"/>
                  </a:cubicBezTo>
                  <a:close/>
                  <a:moveTo>
                    <a:pt x="6529" y="1199"/>
                  </a:moveTo>
                  <a:cubicBezTo>
                    <a:pt x="5491" y="1224"/>
                    <a:pt x="4454" y="1253"/>
                    <a:pt x="3413" y="1278"/>
                  </a:cubicBezTo>
                  <a:cubicBezTo>
                    <a:pt x="3206" y="1299"/>
                    <a:pt x="2999" y="1309"/>
                    <a:pt x="2785" y="1309"/>
                  </a:cubicBezTo>
                  <a:cubicBezTo>
                    <a:pt x="2678" y="1309"/>
                    <a:pt x="2568" y="1306"/>
                    <a:pt x="2457" y="1302"/>
                  </a:cubicBezTo>
                  <a:cubicBezTo>
                    <a:pt x="2386" y="1299"/>
                    <a:pt x="2282" y="1266"/>
                    <a:pt x="2168" y="1213"/>
                  </a:cubicBezTo>
                  <a:lnTo>
                    <a:pt x="1366" y="1342"/>
                  </a:lnTo>
                  <a:cubicBezTo>
                    <a:pt x="1" y="1552"/>
                    <a:pt x="292" y="3046"/>
                    <a:pt x="1441" y="3167"/>
                  </a:cubicBezTo>
                  <a:cubicBezTo>
                    <a:pt x="1420" y="3035"/>
                    <a:pt x="1420" y="2904"/>
                    <a:pt x="1448" y="2790"/>
                  </a:cubicBezTo>
                  <a:cubicBezTo>
                    <a:pt x="1063" y="2354"/>
                    <a:pt x="1020" y="1830"/>
                    <a:pt x="1905" y="1823"/>
                  </a:cubicBezTo>
                  <a:cubicBezTo>
                    <a:pt x="2086" y="1823"/>
                    <a:pt x="2264" y="1819"/>
                    <a:pt x="2443" y="1819"/>
                  </a:cubicBezTo>
                  <a:lnTo>
                    <a:pt x="2450" y="1819"/>
                  </a:lnTo>
                  <a:cubicBezTo>
                    <a:pt x="2486" y="1819"/>
                    <a:pt x="2518" y="1819"/>
                    <a:pt x="2550" y="1823"/>
                  </a:cubicBezTo>
                  <a:cubicBezTo>
                    <a:pt x="3994" y="1809"/>
                    <a:pt x="5413" y="1669"/>
                    <a:pt x="6826" y="1413"/>
                  </a:cubicBezTo>
                  <a:cubicBezTo>
                    <a:pt x="6725" y="1349"/>
                    <a:pt x="6625" y="1274"/>
                    <a:pt x="6529" y="1199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62;p59">
              <a:extLst>
                <a:ext uri="{FF2B5EF4-FFF2-40B4-BE49-F238E27FC236}">
                  <a16:creationId xmlns:a16="http://schemas.microsoft.com/office/drawing/2014/main" id="{578264D2-54C0-4F27-870F-A56B85099D83}"/>
                </a:ext>
              </a:extLst>
            </p:cNvPr>
            <p:cNvSpPr/>
            <p:nvPr/>
          </p:nvSpPr>
          <p:spPr>
            <a:xfrm>
              <a:off x="3342508" y="3456211"/>
              <a:ext cx="13664" cy="10852"/>
            </a:xfrm>
            <a:custGeom>
              <a:avLst/>
              <a:gdLst/>
              <a:ahLst/>
              <a:cxnLst/>
              <a:rect l="l" t="t" r="r" b="b"/>
              <a:pathLst>
                <a:path w="486" h="386" extrusionOk="0">
                  <a:moveTo>
                    <a:pt x="29" y="1"/>
                  </a:moveTo>
                  <a:cubicBezTo>
                    <a:pt x="1" y="115"/>
                    <a:pt x="1" y="246"/>
                    <a:pt x="22" y="378"/>
                  </a:cubicBezTo>
                  <a:cubicBezTo>
                    <a:pt x="68" y="386"/>
                    <a:pt x="118" y="386"/>
                    <a:pt x="172" y="386"/>
                  </a:cubicBezTo>
                  <a:cubicBezTo>
                    <a:pt x="203" y="386"/>
                    <a:pt x="239" y="386"/>
                    <a:pt x="275" y="382"/>
                  </a:cubicBezTo>
                  <a:cubicBezTo>
                    <a:pt x="346" y="378"/>
                    <a:pt x="414" y="375"/>
                    <a:pt x="486" y="368"/>
                  </a:cubicBezTo>
                  <a:cubicBezTo>
                    <a:pt x="310" y="268"/>
                    <a:pt x="150" y="139"/>
                    <a:pt x="29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63;p59">
              <a:extLst>
                <a:ext uri="{FF2B5EF4-FFF2-40B4-BE49-F238E27FC236}">
                  <a16:creationId xmlns:a16="http://schemas.microsoft.com/office/drawing/2014/main" id="{C9BEEAB2-D6FF-4CC5-B14B-CBE57981B958}"/>
                </a:ext>
              </a:extLst>
            </p:cNvPr>
            <p:cNvSpPr/>
            <p:nvPr/>
          </p:nvSpPr>
          <p:spPr>
            <a:xfrm>
              <a:off x="3331263" y="3414208"/>
              <a:ext cx="239062" cy="42032"/>
            </a:xfrm>
            <a:custGeom>
              <a:avLst/>
              <a:gdLst/>
              <a:ahLst/>
              <a:cxnLst/>
              <a:rect l="l" t="t" r="r" b="b"/>
              <a:pathLst>
                <a:path w="8503" h="1495" extrusionOk="0">
                  <a:moveTo>
                    <a:pt x="7575" y="0"/>
                  </a:moveTo>
                  <a:cubicBezTo>
                    <a:pt x="7261" y="172"/>
                    <a:pt x="6951" y="285"/>
                    <a:pt x="6584" y="371"/>
                  </a:cubicBezTo>
                  <a:cubicBezTo>
                    <a:pt x="6555" y="378"/>
                    <a:pt x="6523" y="382"/>
                    <a:pt x="6487" y="382"/>
                  </a:cubicBezTo>
                  <a:cubicBezTo>
                    <a:pt x="6294" y="382"/>
                    <a:pt x="6052" y="271"/>
                    <a:pt x="5807" y="118"/>
                  </a:cubicBezTo>
                  <a:cubicBezTo>
                    <a:pt x="4394" y="374"/>
                    <a:pt x="2975" y="514"/>
                    <a:pt x="1531" y="528"/>
                  </a:cubicBezTo>
                  <a:cubicBezTo>
                    <a:pt x="1499" y="524"/>
                    <a:pt x="1467" y="524"/>
                    <a:pt x="1431" y="524"/>
                  </a:cubicBezTo>
                  <a:lnTo>
                    <a:pt x="1424" y="524"/>
                  </a:lnTo>
                  <a:cubicBezTo>
                    <a:pt x="1245" y="524"/>
                    <a:pt x="1067" y="528"/>
                    <a:pt x="886" y="528"/>
                  </a:cubicBezTo>
                  <a:cubicBezTo>
                    <a:pt x="1" y="535"/>
                    <a:pt x="44" y="1059"/>
                    <a:pt x="429" y="1495"/>
                  </a:cubicBezTo>
                  <a:cubicBezTo>
                    <a:pt x="493" y="1234"/>
                    <a:pt x="693" y="1034"/>
                    <a:pt x="1082" y="1006"/>
                  </a:cubicBezTo>
                  <a:cubicBezTo>
                    <a:pt x="3289" y="835"/>
                    <a:pt x="5496" y="667"/>
                    <a:pt x="7703" y="496"/>
                  </a:cubicBezTo>
                  <a:lnTo>
                    <a:pt x="7753" y="496"/>
                  </a:lnTo>
                  <a:cubicBezTo>
                    <a:pt x="7907" y="496"/>
                    <a:pt x="8067" y="549"/>
                    <a:pt x="8216" y="642"/>
                  </a:cubicBezTo>
                  <a:cubicBezTo>
                    <a:pt x="8281" y="628"/>
                    <a:pt x="8345" y="606"/>
                    <a:pt x="8406" y="578"/>
                  </a:cubicBezTo>
                  <a:cubicBezTo>
                    <a:pt x="8438" y="567"/>
                    <a:pt x="8470" y="553"/>
                    <a:pt x="8502" y="539"/>
                  </a:cubicBezTo>
                  <a:cubicBezTo>
                    <a:pt x="8295" y="318"/>
                    <a:pt x="7917" y="121"/>
                    <a:pt x="7575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64;p59">
              <a:extLst>
                <a:ext uri="{FF2B5EF4-FFF2-40B4-BE49-F238E27FC236}">
                  <a16:creationId xmlns:a16="http://schemas.microsoft.com/office/drawing/2014/main" id="{1670BB86-89C4-4C48-B100-D139594E2FAC}"/>
                </a:ext>
              </a:extLst>
            </p:cNvPr>
            <p:cNvSpPr/>
            <p:nvPr/>
          </p:nvSpPr>
          <p:spPr>
            <a:xfrm>
              <a:off x="3343295" y="3428125"/>
              <a:ext cx="218988" cy="38433"/>
            </a:xfrm>
            <a:custGeom>
              <a:avLst/>
              <a:gdLst/>
              <a:ahLst/>
              <a:cxnLst/>
              <a:rect l="l" t="t" r="r" b="b"/>
              <a:pathLst>
                <a:path w="7789" h="1367" extrusionOk="0">
                  <a:moveTo>
                    <a:pt x="7275" y="1"/>
                  </a:moveTo>
                  <a:cubicBezTo>
                    <a:pt x="5068" y="172"/>
                    <a:pt x="2861" y="340"/>
                    <a:pt x="654" y="511"/>
                  </a:cubicBezTo>
                  <a:cubicBezTo>
                    <a:pt x="265" y="539"/>
                    <a:pt x="65" y="739"/>
                    <a:pt x="1" y="1000"/>
                  </a:cubicBezTo>
                  <a:cubicBezTo>
                    <a:pt x="122" y="1138"/>
                    <a:pt x="282" y="1267"/>
                    <a:pt x="458" y="1367"/>
                  </a:cubicBezTo>
                  <a:cubicBezTo>
                    <a:pt x="565" y="1359"/>
                    <a:pt x="672" y="1352"/>
                    <a:pt x="779" y="1345"/>
                  </a:cubicBezTo>
                  <a:lnTo>
                    <a:pt x="786" y="1345"/>
                  </a:lnTo>
                  <a:cubicBezTo>
                    <a:pt x="846" y="1338"/>
                    <a:pt x="907" y="1331"/>
                    <a:pt x="967" y="1321"/>
                  </a:cubicBezTo>
                  <a:cubicBezTo>
                    <a:pt x="1085" y="1299"/>
                    <a:pt x="1189" y="1263"/>
                    <a:pt x="1278" y="1220"/>
                  </a:cubicBezTo>
                  <a:cubicBezTo>
                    <a:pt x="3285" y="896"/>
                    <a:pt x="5289" y="539"/>
                    <a:pt x="7286" y="154"/>
                  </a:cubicBezTo>
                  <a:cubicBezTo>
                    <a:pt x="7364" y="169"/>
                    <a:pt x="7446" y="176"/>
                    <a:pt x="7525" y="176"/>
                  </a:cubicBezTo>
                  <a:cubicBezTo>
                    <a:pt x="7614" y="176"/>
                    <a:pt x="7703" y="165"/>
                    <a:pt x="7788" y="147"/>
                  </a:cubicBezTo>
                  <a:cubicBezTo>
                    <a:pt x="7639" y="54"/>
                    <a:pt x="7479" y="1"/>
                    <a:pt x="7325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65;p59">
              <a:extLst>
                <a:ext uri="{FF2B5EF4-FFF2-40B4-BE49-F238E27FC236}">
                  <a16:creationId xmlns:a16="http://schemas.microsoft.com/office/drawing/2014/main" id="{491DFCE2-3471-4EB8-8670-E2AB532FD50B}"/>
                </a:ext>
              </a:extLst>
            </p:cNvPr>
            <p:cNvSpPr/>
            <p:nvPr/>
          </p:nvSpPr>
          <p:spPr>
            <a:xfrm>
              <a:off x="3365365" y="3465236"/>
              <a:ext cx="5117" cy="731"/>
            </a:xfrm>
            <a:custGeom>
              <a:avLst/>
              <a:gdLst/>
              <a:ahLst/>
              <a:cxnLst/>
              <a:rect l="l" t="t" r="r" b="b"/>
              <a:pathLst>
                <a:path w="182" h="26" extrusionOk="0">
                  <a:moveTo>
                    <a:pt x="182" y="1"/>
                  </a:moveTo>
                  <a:cubicBezTo>
                    <a:pt x="122" y="11"/>
                    <a:pt x="61" y="18"/>
                    <a:pt x="1" y="25"/>
                  </a:cubicBezTo>
                  <a:cubicBezTo>
                    <a:pt x="65" y="22"/>
                    <a:pt x="125" y="14"/>
                    <a:pt x="182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966;p59">
              <a:extLst>
                <a:ext uri="{FF2B5EF4-FFF2-40B4-BE49-F238E27FC236}">
                  <a16:creationId xmlns:a16="http://schemas.microsoft.com/office/drawing/2014/main" id="{92421818-99E9-45A5-AF9D-F48EB9F7069A}"/>
                </a:ext>
              </a:extLst>
            </p:cNvPr>
            <p:cNvSpPr/>
            <p:nvPr/>
          </p:nvSpPr>
          <p:spPr>
            <a:xfrm>
              <a:off x="3313747" y="3375804"/>
              <a:ext cx="216879" cy="36128"/>
            </a:xfrm>
            <a:custGeom>
              <a:avLst/>
              <a:gdLst/>
              <a:ahLst/>
              <a:cxnLst/>
              <a:rect l="l" t="t" r="r" b="b"/>
              <a:pathLst>
                <a:path w="7714" h="1285" extrusionOk="0">
                  <a:moveTo>
                    <a:pt x="7374" y="40"/>
                  </a:moveTo>
                  <a:cubicBezTo>
                    <a:pt x="7403" y="132"/>
                    <a:pt x="7403" y="218"/>
                    <a:pt x="7356" y="297"/>
                  </a:cubicBezTo>
                  <a:cubicBezTo>
                    <a:pt x="7478" y="272"/>
                    <a:pt x="7595" y="251"/>
                    <a:pt x="7713" y="225"/>
                  </a:cubicBezTo>
                  <a:cubicBezTo>
                    <a:pt x="7599" y="157"/>
                    <a:pt x="7481" y="93"/>
                    <a:pt x="7374" y="40"/>
                  </a:cubicBezTo>
                  <a:close/>
                  <a:moveTo>
                    <a:pt x="1024" y="1"/>
                  </a:moveTo>
                  <a:cubicBezTo>
                    <a:pt x="881" y="4"/>
                    <a:pt x="734" y="7"/>
                    <a:pt x="592" y="11"/>
                  </a:cubicBezTo>
                  <a:cubicBezTo>
                    <a:pt x="0" y="25"/>
                    <a:pt x="1119" y="985"/>
                    <a:pt x="1772" y="1284"/>
                  </a:cubicBezTo>
                  <a:cubicBezTo>
                    <a:pt x="2970" y="1092"/>
                    <a:pt x="4165" y="888"/>
                    <a:pt x="5356" y="671"/>
                  </a:cubicBezTo>
                  <a:lnTo>
                    <a:pt x="5352" y="667"/>
                  </a:lnTo>
                  <a:cubicBezTo>
                    <a:pt x="4436" y="749"/>
                    <a:pt x="3516" y="832"/>
                    <a:pt x="2596" y="914"/>
                  </a:cubicBezTo>
                  <a:cubicBezTo>
                    <a:pt x="2564" y="914"/>
                    <a:pt x="2528" y="917"/>
                    <a:pt x="2496" y="917"/>
                  </a:cubicBezTo>
                  <a:cubicBezTo>
                    <a:pt x="2004" y="917"/>
                    <a:pt x="1391" y="631"/>
                    <a:pt x="1131" y="233"/>
                  </a:cubicBezTo>
                  <a:cubicBezTo>
                    <a:pt x="1077" y="154"/>
                    <a:pt x="1042" y="75"/>
                    <a:pt x="1024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967;p59">
              <a:extLst>
                <a:ext uri="{FF2B5EF4-FFF2-40B4-BE49-F238E27FC236}">
                  <a16:creationId xmlns:a16="http://schemas.microsoft.com/office/drawing/2014/main" id="{DD854976-2405-473E-95CB-05A905F67F0F}"/>
                </a:ext>
              </a:extLst>
            </p:cNvPr>
            <p:cNvSpPr/>
            <p:nvPr/>
          </p:nvSpPr>
          <p:spPr>
            <a:xfrm>
              <a:off x="3363566" y="3382102"/>
              <a:ext cx="197114" cy="35425"/>
            </a:xfrm>
            <a:custGeom>
              <a:avLst/>
              <a:gdLst/>
              <a:ahLst/>
              <a:cxnLst/>
              <a:rect l="l" t="t" r="r" b="b"/>
              <a:pathLst>
                <a:path w="7011" h="1260" extrusionOk="0">
                  <a:moveTo>
                    <a:pt x="5941" y="1"/>
                  </a:moveTo>
                  <a:cubicBezTo>
                    <a:pt x="5823" y="27"/>
                    <a:pt x="5706" y="48"/>
                    <a:pt x="5584" y="73"/>
                  </a:cubicBezTo>
                  <a:cubicBezTo>
                    <a:pt x="5524" y="180"/>
                    <a:pt x="5377" y="265"/>
                    <a:pt x="5117" y="312"/>
                  </a:cubicBezTo>
                  <a:cubicBezTo>
                    <a:pt x="4760" y="372"/>
                    <a:pt x="4401" y="433"/>
                    <a:pt x="4044" y="497"/>
                  </a:cubicBezTo>
                  <a:cubicBezTo>
                    <a:pt x="4005" y="501"/>
                    <a:pt x="3965" y="504"/>
                    <a:pt x="3926" y="504"/>
                  </a:cubicBezTo>
                  <a:cubicBezTo>
                    <a:pt x="3819" y="504"/>
                    <a:pt x="3705" y="483"/>
                    <a:pt x="3584" y="447"/>
                  </a:cubicBezTo>
                  <a:cubicBezTo>
                    <a:pt x="2393" y="664"/>
                    <a:pt x="1198" y="868"/>
                    <a:pt x="0" y="1060"/>
                  </a:cubicBezTo>
                  <a:cubicBezTo>
                    <a:pt x="114" y="1113"/>
                    <a:pt x="218" y="1146"/>
                    <a:pt x="289" y="1149"/>
                  </a:cubicBezTo>
                  <a:cubicBezTo>
                    <a:pt x="400" y="1153"/>
                    <a:pt x="510" y="1156"/>
                    <a:pt x="617" y="1156"/>
                  </a:cubicBezTo>
                  <a:cubicBezTo>
                    <a:pt x="831" y="1156"/>
                    <a:pt x="1038" y="1146"/>
                    <a:pt x="1245" y="1125"/>
                  </a:cubicBezTo>
                  <a:cubicBezTo>
                    <a:pt x="2286" y="1100"/>
                    <a:pt x="3323" y="1071"/>
                    <a:pt x="4361" y="1046"/>
                  </a:cubicBezTo>
                  <a:cubicBezTo>
                    <a:pt x="4457" y="1121"/>
                    <a:pt x="4557" y="1196"/>
                    <a:pt x="4658" y="1260"/>
                  </a:cubicBezTo>
                  <a:cubicBezTo>
                    <a:pt x="5028" y="1192"/>
                    <a:pt x="5395" y="1113"/>
                    <a:pt x="5766" y="1032"/>
                  </a:cubicBezTo>
                  <a:cubicBezTo>
                    <a:pt x="5791" y="1024"/>
                    <a:pt x="5827" y="1021"/>
                    <a:pt x="5862" y="1021"/>
                  </a:cubicBezTo>
                  <a:cubicBezTo>
                    <a:pt x="6005" y="1021"/>
                    <a:pt x="6208" y="1067"/>
                    <a:pt x="6426" y="1142"/>
                  </a:cubicBezTo>
                  <a:cubicBezTo>
                    <a:pt x="6515" y="1092"/>
                    <a:pt x="6608" y="1039"/>
                    <a:pt x="6700" y="982"/>
                  </a:cubicBezTo>
                  <a:cubicBezTo>
                    <a:pt x="7011" y="782"/>
                    <a:pt x="6483" y="329"/>
                    <a:pt x="5941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968;p59">
              <a:extLst>
                <a:ext uri="{FF2B5EF4-FFF2-40B4-BE49-F238E27FC236}">
                  <a16:creationId xmlns:a16="http://schemas.microsoft.com/office/drawing/2014/main" id="{7EEAE125-430B-4E8E-97ED-2F8D6AC3F835}"/>
                </a:ext>
              </a:extLst>
            </p:cNvPr>
            <p:cNvSpPr/>
            <p:nvPr/>
          </p:nvSpPr>
          <p:spPr>
            <a:xfrm>
              <a:off x="3494494" y="3410778"/>
              <a:ext cx="49735" cy="14198"/>
            </a:xfrm>
            <a:custGeom>
              <a:avLst/>
              <a:gdLst/>
              <a:ahLst/>
              <a:cxnLst/>
              <a:rect l="l" t="t" r="r" b="b"/>
              <a:pathLst>
                <a:path w="1769" h="505" extrusionOk="0">
                  <a:moveTo>
                    <a:pt x="1205" y="1"/>
                  </a:moveTo>
                  <a:cubicBezTo>
                    <a:pt x="1170" y="1"/>
                    <a:pt x="1134" y="4"/>
                    <a:pt x="1109" y="12"/>
                  </a:cubicBezTo>
                  <a:cubicBezTo>
                    <a:pt x="738" y="93"/>
                    <a:pt x="371" y="172"/>
                    <a:pt x="1" y="240"/>
                  </a:cubicBezTo>
                  <a:cubicBezTo>
                    <a:pt x="246" y="393"/>
                    <a:pt x="488" y="504"/>
                    <a:pt x="681" y="504"/>
                  </a:cubicBezTo>
                  <a:cubicBezTo>
                    <a:pt x="717" y="504"/>
                    <a:pt x="749" y="500"/>
                    <a:pt x="778" y="493"/>
                  </a:cubicBezTo>
                  <a:cubicBezTo>
                    <a:pt x="1145" y="407"/>
                    <a:pt x="1455" y="294"/>
                    <a:pt x="1769" y="122"/>
                  </a:cubicBezTo>
                  <a:cubicBezTo>
                    <a:pt x="1551" y="47"/>
                    <a:pt x="1348" y="1"/>
                    <a:pt x="1205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969;p59">
              <a:extLst>
                <a:ext uri="{FF2B5EF4-FFF2-40B4-BE49-F238E27FC236}">
                  <a16:creationId xmlns:a16="http://schemas.microsoft.com/office/drawing/2014/main" id="{E38D3A88-3CB0-48D8-A88F-A0759B83E980}"/>
                </a:ext>
              </a:extLst>
            </p:cNvPr>
            <p:cNvSpPr/>
            <p:nvPr/>
          </p:nvSpPr>
          <p:spPr>
            <a:xfrm>
              <a:off x="3342508" y="3371587"/>
              <a:ext cx="179374" cy="30027"/>
            </a:xfrm>
            <a:custGeom>
              <a:avLst/>
              <a:gdLst/>
              <a:ahLst/>
              <a:cxnLst/>
              <a:rect l="l" t="t" r="r" b="b"/>
              <a:pathLst>
                <a:path w="6380" h="1068" extrusionOk="0">
                  <a:moveTo>
                    <a:pt x="1145" y="1"/>
                  </a:moveTo>
                  <a:cubicBezTo>
                    <a:pt x="1110" y="1"/>
                    <a:pt x="1077" y="4"/>
                    <a:pt x="1045" y="15"/>
                  </a:cubicBezTo>
                  <a:cubicBezTo>
                    <a:pt x="792" y="75"/>
                    <a:pt x="546" y="118"/>
                    <a:pt x="300" y="140"/>
                  </a:cubicBezTo>
                  <a:cubicBezTo>
                    <a:pt x="200" y="144"/>
                    <a:pt x="101" y="147"/>
                    <a:pt x="1" y="151"/>
                  </a:cubicBezTo>
                  <a:cubicBezTo>
                    <a:pt x="19" y="225"/>
                    <a:pt x="54" y="304"/>
                    <a:pt x="108" y="383"/>
                  </a:cubicBezTo>
                  <a:cubicBezTo>
                    <a:pt x="368" y="781"/>
                    <a:pt x="981" y="1067"/>
                    <a:pt x="1473" y="1067"/>
                  </a:cubicBezTo>
                  <a:cubicBezTo>
                    <a:pt x="1505" y="1067"/>
                    <a:pt x="1541" y="1064"/>
                    <a:pt x="1573" y="1064"/>
                  </a:cubicBezTo>
                  <a:cubicBezTo>
                    <a:pt x="2493" y="982"/>
                    <a:pt x="3413" y="899"/>
                    <a:pt x="4329" y="817"/>
                  </a:cubicBezTo>
                  <a:lnTo>
                    <a:pt x="4333" y="821"/>
                  </a:lnTo>
                  <a:cubicBezTo>
                    <a:pt x="5003" y="700"/>
                    <a:pt x="5667" y="575"/>
                    <a:pt x="6333" y="447"/>
                  </a:cubicBezTo>
                  <a:cubicBezTo>
                    <a:pt x="6380" y="368"/>
                    <a:pt x="6380" y="282"/>
                    <a:pt x="6351" y="190"/>
                  </a:cubicBezTo>
                  <a:cubicBezTo>
                    <a:pt x="6123" y="75"/>
                    <a:pt x="5930" y="1"/>
                    <a:pt x="5838" y="1"/>
                  </a:cubicBezTo>
                  <a:lnTo>
                    <a:pt x="5834" y="1"/>
                  </a:lnTo>
                  <a:cubicBezTo>
                    <a:pt x="4404" y="37"/>
                    <a:pt x="2974" y="72"/>
                    <a:pt x="1544" y="111"/>
                  </a:cubicBezTo>
                  <a:cubicBezTo>
                    <a:pt x="1398" y="44"/>
                    <a:pt x="1263" y="1"/>
                    <a:pt x="1145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970;p59">
              <a:extLst>
                <a:ext uri="{FF2B5EF4-FFF2-40B4-BE49-F238E27FC236}">
                  <a16:creationId xmlns:a16="http://schemas.microsoft.com/office/drawing/2014/main" id="{378E47DE-61FD-4B99-AAB1-4B9B5827CC3C}"/>
                </a:ext>
              </a:extLst>
            </p:cNvPr>
            <p:cNvSpPr/>
            <p:nvPr/>
          </p:nvSpPr>
          <p:spPr>
            <a:xfrm>
              <a:off x="3464299" y="3384126"/>
              <a:ext cx="56286" cy="12174"/>
            </a:xfrm>
            <a:custGeom>
              <a:avLst/>
              <a:gdLst/>
              <a:ahLst/>
              <a:cxnLst/>
              <a:rect l="l" t="t" r="r" b="b"/>
              <a:pathLst>
                <a:path w="2002" h="433" extrusionOk="0">
                  <a:moveTo>
                    <a:pt x="2001" y="1"/>
                  </a:moveTo>
                  <a:cubicBezTo>
                    <a:pt x="1335" y="129"/>
                    <a:pt x="671" y="254"/>
                    <a:pt x="1" y="375"/>
                  </a:cubicBezTo>
                  <a:cubicBezTo>
                    <a:pt x="122" y="411"/>
                    <a:pt x="236" y="432"/>
                    <a:pt x="343" y="432"/>
                  </a:cubicBezTo>
                  <a:cubicBezTo>
                    <a:pt x="382" y="432"/>
                    <a:pt x="422" y="429"/>
                    <a:pt x="461" y="425"/>
                  </a:cubicBezTo>
                  <a:cubicBezTo>
                    <a:pt x="818" y="361"/>
                    <a:pt x="1177" y="300"/>
                    <a:pt x="1534" y="240"/>
                  </a:cubicBezTo>
                  <a:cubicBezTo>
                    <a:pt x="1794" y="193"/>
                    <a:pt x="1941" y="108"/>
                    <a:pt x="2001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2971;p59">
            <a:extLst>
              <a:ext uri="{FF2B5EF4-FFF2-40B4-BE49-F238E27FC236}">
                <a16:creationId xmlns:a16="http://schemas.microsoft.com/office/drawing/2014/main" id="{F914DEF5-DE7D-4B31-9F9B-2EC0CB841AA9}"/>
              </a:ext>
            </a:extLst>
          </p:cNvPr>
          <p:cNvGrpSpPr/>
          <p:nvPr/>
        </p:nvGrpSpPr>
        <p:grpSpPr>
          <a:xfrm rot="20594446">
            <a:off x="2803270" y="4224781"/>
            <a:ext cx="1082765" cy="520511"/>
            <a:chOff x="3168256" y="4012282"/>
            <a:chExt cx="1082765" cy="520511"/>
          </a:xfrm>
        </p:grpSpPr>
        <p:sp>
          <p:nvSpPr>
            <p:cNvPr id="161" name="Google Shape;2972;p59">
              <a:extLst>
                <a:ext uri="{FF2B5EF4-FFF2-40B4-BE49-F238E27FC236}">
                  <a16:creationId xmlns:a16="http://schemas.microsoft.com/office/drawing/2014/main" id="{74D714F4-274C-49D5-A4CF-80FBED19F879}"/>
                </a:ext>
              </a:extLst>
            </p:cNvPr>
            <p:cNvSpPr/>
            <p:nvPr/>
          </p:nvSpPr>
          <p:spPr>
            <a:xfrm>
              <a:off x="3168256" y="4012282"/>
              <a:ext cx="1082765" cy="375673"/>
            </a:xfrm>
            <a:custGeom>
              <a:avLst/>
              <a:gdLst/>
              <a:ahLst/>
              <a:cxnLst/>
              <a:rect l="l" t="t" r="r" b="b"/>
              <a:pathLst>
                <a:path w="38512" h="13362" extrusionOk="0">
                  <a:moveTo>
                    <a:pt x="22929" y="1"/>
                  </a:moveTo>
                  <a:cubicBezTo>
                    <a:pt x="18571" y="1"/>
                    <a:pt x="14215" y="585"/>
                    <a:pt x="9971" y="1595"/>
                  </a:cubicBezTo>
                  <a:cubicBezTo>
                    <a:pt x="7268" y="2237"/>
                    <a:pt x="3742" y="2807"/>
                    <a:pt x="1795" y="4979"/>
                  </a:cubicBezTo>
                  <a:cubicBezTo>
                    <a:pt x="1" y="6979"/>
                    <a:pt x="529" y="9490"/>
                    <a:pt x="2461" y="11133"/>
                  </a:cubicBezTo>
                  <a:cubicBezTo>
                    <a:pt x="2843" y="11458"/>
                    <a:pt x="3246" y="11732"/>
                    <a:pt x="3663" y="11967"/>
                  </a:cubicBezTo>
                  <a:cubicBezTo>
                    <a:pt x="1556" y="10270"/>
                    <a:pt x="308" y="7296"/>
                    <a:pt x="2497" y="5096"/>
                  </a:cubicBezTo>
                  <a:cubicBezTo>
                    <a:pt x="3695" y="3894"/>
                    <a:pt x="5517" y="3320"/>
                    <a:pt x="7094" y="2818"/>
                  </a:cubicBezTo>
                  <a:cubicBezTo>
                    <a:pt x="9076" y="2183"/>
                    <a:pt x="11126" y="1812"/>
                    <a:pt x="13195" y="1602"/>
                  </a:cubicBezTo>
                  <a:cubicBezTo>
                    <a:pt x="13369" y="1584"/>
                    <a:pt x="13583" y="1577"/>
                    <a:pt x="13787" y="1577"/>
                  </a:cubicBezTo>
                  <a:cubicBezTo>
                    <a:pt x="14457" y="1577"/>
                    <a:pt x="15034" y="1663"/>
                    <a:pt x="13818" y="1787"/>
                  </a:cubicBezTo>
                  <a:cubicBezTo>
                    <a:pt x="11658" y="2005"/>
                    <a:pt x="9543" y="2522"/>
                    <a:pt x="7525" y="3324"/>
                  </a:cubicBezTo>
                  <a:cubicBezTo>
                    <a:pt x="6199" y="3852"/>
                    <a:pt x="4787" y="4522"/>
                    <a:pt x="4080" y="5820"/>
                  </a:cubicBezTo>
                  <a:cubicBezTo>
                    <a:pt x="5849" y="4176"/>
                    <a:pt x="8716" y="3670"/>
                    <a:pt x="10976" y="3103"/>
                  </a:cubicBezTo>
                  <a:cubicBezTo>
                    <a:pt x="15344" y="2008"/>
                    <a:pt x="19845" y="1373"/>
                    <a:pt x="24351" y="1373"/>
                  </a:cubicBezTo>
                  <a:cubicBezTo>
                    <a:pt x="25090" y="1373"/>
                    <a:pt x="25828" y="1388"/>
                    <a:pt x="26566" y="1424"/>
                  </a:cubicBezTo>
                  <a:cubicBezTo>
                    <a:pt x="28951" y="1538"/>
                    <a:pt x="31758" y="1638"/>
                    <a:pt x="33983" y="2611"/>
                  </a:cubicBezTo>
                  <a:cubicBezTo>
                    <a:pt x="36279" y="3613"/>
                    <a:pt x="36343" y="6144"/>
                    <a:pt x="34689" y="7813"/>
                  </a:cubicBezTo>
                  <a:cubicBezTo>
                    <a:pt x="32764" y="9753"/>
                    <a:pt x="29176" y="10081"/>
                    <a:pt x="26612" y="10463"/>
                  </a:cubicBezTo>
                  <a:cubicBezTo>
                    <a:pt x="26555" y="10880"/>
                    <a:pt x="26505" y="11300"/>
                    <a:pt x="26474" y="11725"/>
                  </a:cubicBezTo>
                  <a:cubicBezTo>
                    <a:pt x="27618" y="11536"/>
                    <a:pt x="28759" y="11336"/>
                    <a:pt x="29897" y="11122"/>
                  </a:cubicBezTo>
                  <a:cubicBezTo>
                    <a:pt x="30246" y="11058"/>
                    <a:pt x="30735" y="10948"/>
                    <a:pt x="31148" y="10948"/>
                  </a:cubicBezTo>
                  <a:cubicBezTo>
                    <a:pt x="31276" y="10948"/>
                    <a:pt x="31398" y="10958"/>
                    <a:pt x="31508" y="10983"/>
                  </a:cubicBezTo>
                  <a:cubicBezTo>
                    <a:pt x="31804" y="11058"/>
                    <a:pt x="31968" y="11076"/>
                    <a:pt x="31523" y="11158"/>
                  </a:cubicBezTo>
                  <a:cubicBezTo>
                    <a:pt x="29836" y="11475"/>
                    <a:pt x="28149" y="11764"/>
                    <a:pt x="26456" y="12024"/>
                  </a:cubicBezTo>
                  <a:cubicBezTo>
                    <a:pt x="26452" y="12039"/>
                    <a:pt x="26452" y="12049"/>
                    <a:pt x="26452" y="12060"/>
                  </a:cubicBezTo>
                  <a:cubicBezTo>
                    <a:pt x="27419" y="11946"/>
                    <a:pt x="28378" y="11807"/>
                    <a:pt x="29336" y="11636"/>
                  </a:cubicBezTo>
                  <a:cubicBezTo>
                    <a:pt x="31951" y="11175"/>
                    <a:pt x="35335" y="10783"/>
                    <a:pt x="37060" y="8505"/>
                  </a:cubicBezTo>
                  <a:cubicBezTo>
                    <a:pt x="38511" y="6594"/>
                    <a:pt x="37845" y="4390"/>
                    <a:pt x="36118" y="2953"/>
                  </a:cubicBezTo>
                  <a:cubicBezTo>
                    <a:pt x="34254" y="1395"/>
                    <a:pt x="31839" y="803"/>
                    <a:pt x="29490" y="464"/>
                  </a:cubicBezTo>
                  <a:cubicBezTo>
                    <a:pt x="27312" y="147"/>
                    <a:pt x="25118" y="1"/>
                    <a:pt x="22929" y="1"/>
                  </a:cubicBezTo>
                  <a:close/>
                  <a:moveTo>
                    <a:pt x="24309" y="10759"/>
                  </a:moveTo>
                  <a:cubicBezTo>
                    <a:pt x="22362" y="10966"/>
                    <a:pt x="20405" y="11065"/>
                    <a:pt x="18443" y="11065"/>
                  </a:cubicBezTo>
                  <a:cubicBezTo>
                    <a:pt x="18211" y="11065"/>
                    <a:pt x="17984" y="11062"/>
                    <a:pt x="17752" y="11058"/>
                  </a:cubicBezTo>
                  <a:lnTo>
                    <a:pt x="17745" y="11058"/>
                  </a:lnTo>
                  <a:cubicBezTo>
                    <a:pt x="17284" y="11058"/>
                    <a:pt x="17580" y="11507"/>
                    <a:pt x="17758" y="11710"/>
                  </a:cubicBezTo>
                  <a:cubicBezTo>
                    <a:pt x="16963" y="11782"/>
                    <a:pt x="16172" y="11839"/>
                    <a:pt x="15377" y="11881"/>
                  </a:cubicBezTo>
                  <a:cubicBezTo>
                    <a:pt x="15331" y="12314"/>
                    <a:pt x="15291" y="12748"/>
                    <a:pt x="15259" y="13180"/>
                  </a:cubicBezTo>
                  <a:cubicBezTo>
                    <a:pt x="16318" y="13062"/>
                    <a:pt x="17352" y="12923"/>
                    <a:pt x="18329" y="12819"/>
                  </a:cubicBezTo>
                  <a:cubicBezTo>
                    <a:pt x="20304" y="12613"/>
                    <a:pt x="22276" y="12363"/>
                    <a:pt x="24241" y="12074"/>
                  </a:cubicBezTo>
                  <a:cubicBezTo>
                    <a:pt x="24244" y="11650"/>
                    <a:pt x="24270" y="11222"/>
                    <a:pt x="24309" y="10795"/>
                  </a:cubicBezTo>
                  <a:lnTo>
                    <a:pt x="24309" y="10759"/>
                  </a:lnTo>
                  <a:close/>
                  <a:moveTo>
                    <a:pt x="22879" y="12538"/>
                  </a:moveTo>
                  <a:lnTo>
                    <a:pt x="22879" y="12538"/>
                  </a:lnTo>
                  <a:cubicBezTo>
                    <a:pt x="21107" y="12770"/>
                    <a:pt x="19328" y="12977"/>
                    <a:pt x="17548" y="13148"/>
                  </a:cubicBezTo>
                  <a:cubicBezTo>
                    <a:pt x="17124" y="13191"/>
                    <a:pt x="16692" y="13237"/>
                    <a:pt x="16254" y="13283"/>
                  </a:cubicBezTo>
                  <a:cubicBezTo>
                    <a:pt x="18397" y="13187"/>
                    <a:pt x="20536" y="12994"/>
                    <a:pt x="22669" y="12712"/>
                  </a:cubicBezTo>
                  <a:cubicBezTo>
                    <a:pt x="22822" y="12694"/>
                    <a:pt x="22883" y="12630"/>
                    <a:pt x="22879" y="12538"/>
                  </a:cubicBezTo>
                  <a:close/>
                  <a:moveTo>
                    <a:pt x="5781" y="11710"/>
                  </a:moveTo>
                  <a:lnTo>
                    <a:pt x="5781" y="11710"/>
                  </a:lnTo>
                  <a:cubicBezTo>
                    <a:pt x="6128" y="11993"/>
                    <a:pt x="6498" y="12235"/>
                    <a:pt x="6880" y="12424"/>
                  </a:cubicBezTo>
                  <a:cubicBezTo>
                    <a:pt x="7835" y="12898"/>
                    <a:pt x="8873" y="13165"/>
                    <a:pt x="9953" y="13298"/>
                  </a:cubicBezTo>
                  <a:cubicBezTo>
                    <a:pt x="10199" y="13308"/>
                    <a:pt x="10445" y="13315"/>
                    <a:pt x="10688" y="13323"/>
                  </a:cubicBezTo>
                  <a:cubicBezTo>
                    <a:pt x="11361" y="13347"/>
                    <a:pt x="12039" y="13358"/>
                    <a:pt x="12713" y="13362"/>
                  </a:cubicBezTo>
                  <a:cubicBezTo>
                    <a:pt x="12720" y="12902"/>
                    <a:pt x="12760" y="12438"/>
                    <a:pt x="12816" y="11975"/>
                  </a:cubicBezTo>
                  <a:lnTo>
                    <a:pt x="12816" y="11975"/>
                  </a:lnTo>
                  <a:cubicBezTo>
                    <a:pt x="11950" y="11996"/>
                    <a:pt x="11065" y="12021"/>
                    <a:pt x="10178" y="12021"/>
                  </a:cubicBezTo>
                  <a:cubicBezTo>
                    <a:pt x="8695" y="12021"/>
                    <a:pt x="7204" y="11957"/>
                    <a:pt x="5781" y="1171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973;p59">
              <a:extLst>
                <a:ext uri="{FF2B5EF4-FFF2-40B4-BE49-F238E27FC236}">
                  <a16:creationId xmlns:a16="http://schemas.microsoft.com/office/drawing/2014/main" id="{9E0FA169-C5A3-440B-AB7F-772478105D34}"/>
                </a:ext>
              </a:extLst>
            </p:cNvPr>
            <p:cNvSpPr/>
            <p:nvPr/>
          </p:nvSpPr>
          <p:spPr>
            <a:xfrm>
              <a:off x="3222489" y="4175879"/>
              <a:ext cx="627302" cy="222699"/>
            </a:xfrm>
            <a:custGeom>
              <a:avLst/>
              <a:gdLst/>
              <a:ahLst/>
              <a:cxnLst/>
              <a:rect l="l" t="t" r="r" b="b"/>
              <a:pathLst>
                <a:path w="22312" h="7921" extrusionOk="0">
                  <a:moveTo>
                    <a:pt x="2151" y="1"/>
                  </a:moveTo>
                  <a:lnTo>
                    <a:pt x="2151" y="1"/>
                  </a:lnTo>
                  <a:cubicBezTo>
                    <a:pt x="2145" y="8"/>
                    <a:pt x="2137" y="12"/>
                    <a:pt x="2134" y="19"/>
                  </a:cubicBezTo>
                  <a:cubicBezTo>
                    <a:pt x="1" y="2023"/>
                    <a:pt x="394" y="5221"/>
                    <a:pt x="3521" y="5827"/>
                  </a:cubicBezTo>
                  <a:cubicBezTo>
                    <a:pt x="3631" y="5848"/>
                    <a:pt x="3742" y="5870"/>
                    <a:pt x="3852" y="5891"/>
                  </a:cubicBezTo>
                  <a:cubicBezTo>
                    <a:pt x="2209" y="4540"/>
                    <a:pt x="1113" y="2241"/>
                    <a:pt x="2045" y="215"/>
                  </a:cubicBezTo>
                  <a:cubicBezTo>
                    <a:pt x="2076" y="144"/>
                    <a:pt x="2112" y="72"/>
                    <a:pt x="2151" y="1"/>
                  </a:cubicBezTo>
                  <a:close/>
                  <a:moveTo>
                    <a:pt x="22312" y="6459"/>
                  </a:moveTo>
                  <a:cubicBezTo>
                    <a:pt x="21838" y="6495"/>
                    <a:pt x="21364" y="6523"/>
                    <a:pt x="20893" y="6548"/>
                  </a:cubicBezTo>
                  <a:cubicBezTo>
                    <a:pt x="20929" y="6612"/>
                    <a:pt x="20950" y="6669"/>
                    <a:pt x="20950" y="6719"/>
                  </a:cubicBezTo>
                  <a:cubicBezTo>
                    <a:pt x="21407" y="6658"/>
                    <a:pt x="21859" y="6597"/>
                    <a:pt x="22312" y="6533"/>
                  </a:cubicBezTo>
                  <a:lnTo>
                    <a:pt x="22312" y="6459"/>
                  </a:lnTo>
                  <a:close/>
                  <a:moveTo>
                    <a:pt x="14325" y="7464"/>
                  </a:moveTo>
                  <a:lnTo>
                    <a:pt x="14325" y="7464"/>
                  </a:lnTo>
                  <a:cubicBezTo>
                    <a:pt x="13990" y="7482"/>
                    <a:pt x="13655" y="7492"/>
                    <a:pt x="13319" y="7504"/>
                  </a:cubicBezTo>
                  <a:cubicBezTo>
                    <a:pt x="13319" y="7528"/>
                    <a:pt x="13316" y="7553"/>
                    <a:pt x="13316" y="7578"/>
                  </a:cubicBezTo>
                  <a:cubicBezTo>
                    <a:pt x="13655" y="7539"/>
                    <a:pt x="13990" y="7504"/>
                    <a:pt x="14325" y="7464"/>
                  </a:cubicBezTo>
                  <a:close/>
                  <a:moveTo>
                    <a:pt x="1734" y="6148"/>
                  </a:moveTo>
                  <a:cubicBezTo>
                    <a:pt x="2316" y="6612"/>
                    <a:pt x="2958" y="6982"/>
                    <a:pt x="3610" y="7211"/>
                  </a:cubicBezTo>
                  <a:cubicBezTo>
                    <a:pt x="5118" y="7742"/>
                    <a:pt x="6769" y="7920"/>
                    <a:pt x="8445" y="7920"/>
                  </a:cubicBezTo>
                  <a:cubicBezTo>
                    <a:pt x="9222" y="7920"/>
                    <a:pt x="10003" y="7881"/>
                    <a:pt x="10780" y="7824"/>
                  </a:cubicBezTo>
                  <a:lnTo>
                    <a:pt x="10780" y="7568"/>
                  </a:lnTo>
                  <a:cubicBezTo>
                    <a:pt x="10492" y="7581"/>
                    <a:pt x="10206" y="7586"/>
                    <a:pt x="9918" y="7586"/>
                  </a:cubicBezTo>
                  <a:cubicBezTo>
                    <a:pt x="9279" y="7586"/>
                    <a:pt x="8644" y="7557"/>
                    <a:pt x="8024" y="7479"/>
                  </a:cubicBezTo>
                  <a:cubicBezTo>
                    <a:pt x="5849" y="7393"/>
                    <a:pt x="3628" y="7201"/>
                    <a:pt x="1734" y="6148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974;p59">
              <a:extLst>
                <a:ext uri="{FF2B5EF4-FFF2-40B4-BE49-F238E27FC236}">
                  <a16:creationId xmlns:a16="http://schemas.microsoft.com/office/drawing/2014/main" id="{5F1E5CDF-27E6-4663-830A-9EC40872F211}"/>
                </a:ext>
              </a:extLst>
            </p:cNvPr>
            <p:cNvSpPr/>
            <p:nvPr/>
          </p:nvSpPr>
          <p:spPr>
            <a:xfrm>
              <a:off x="3176916" y="4056590"/>
              <a:ext cx="890121" cy="330267"/>
            </a:xfrm>
            <a:custGeom>
              <a:avLst/>
              <a:gdLst/>
              <a:ahLst/>
              <a:cxnLst/>
              <a:rect l="l" t="t" r="r" b="b"/>
              <a:pathLst>
                <a:path w="31660" h="11747" extrusionOk="0">
                  <a:moveTo>
                    <a:pt x="30840" y="9372"/>
                  </a:moveTo>
                  <a:cubicBezTo>
                    <a:pt x="30427" y="9372"/>
                    <a:pt x="29938" y="9482"/>
                    <a:pt x="29589" y="9546"/>
                  </a:cubicBezTo>
                  <a:cubicBezTo>
                    <a:pt x="28451" y="9760"/>
                    <a:pt x="27310" y="9960"/>
                    <a:pt x="26166" y="10149"/>
                  </a:cubicBezTo>
                  <a:cubicBezTo>
                    <a:pt x="26158" y="10249"/>
                    <a:pt x="26151" y="10348"/>
                    <a:pt x="26148" y="10448"/>
                  </a:cubicBezTo>
                  <a:cubicBezTo>
                    <a:pt x="27841" y="10188"/>
                    <a:pt x="29528" y="9899"/>
                    <a:pt x="31215" y="9582"/>
                  </a:cubicBezTo>
                  <a:cubicBezTo>
                    <a:pt x="31660" y="9500"/>
                    <a:pt x="31496" y="9482"/>
                    <a:pt x="31200" y="9407"/>
                  </a:cubicBezTo>
                  <a:cubicBezTo>
                    <a:pt x="31090" y="9382"/>
                    <a:pt x="30968" y="9372"/>
                    <a:pt x="30840" y="9372"/>
                  </a:cubicBezTo>
                  <a:close/>
                  <a:moveTo>
                    <a:pt x="13479" y="1"/>
                  </a:moveTo>
                  <a:cubicBezTo>
                    <a:pt x="13275" y="1"/>
                    <a:pt x="13061" y="8"/>
                    <a:pt x="12887" y="26"/>
                  </a:cubicBezTo>
                  <a:cubicBezTo>
                    <a:pt x="10818" y="236"/>
                    <a:pt x="8768" y="607"/>
                    <a:pt x="6786" y="1242"/>
                  </a:cubicBezTo>
                  <a:cubicBezTo>
                    <a:pt x="5209" y="1744"/>
                    <a:pt x="3387" y="2318"/>
                    <a:pt x="2189" y="3520"/>
                  </a:cubicBezTo>
                  <a:cubicBezTo>
                    <a:pt x="0" y="5720"/>
                    <a:pt x="1248" y="8694"/>
                    <a:pt x="3355" y="10391"/>
                  </a:cubicBezTo>
                  <a:cubicBezTo>
                    <a:pt x="5249" y="11444"/>
                    <a:pt x="7470" y="11636"/>
                    <a:pt x="9645" y="11722"/>
                  </a:cubicBezTo>
                  <a:cubicBezTo>
                    <a:pt x="8565" y="11589"/>
                    <a:pt x="7527" y="11322"/>
                    <a:pt x="6572" y="10848"/>
                  </a:cubicBezTo>
                  <a:cubicBezTo>
                    <a:pt x="6190" y="10659"/>
                    <a:pt x="5820" y="10417"/>
                    <a:pt x="5473" y="10134"/>
                  </a:cubicBezTo>
                  <a:cubicBezTo>
                    <a:pt x="5363" y="10113"/>
                    <a:pt x="5252" y="10091"/>
                    <a:pt x="5142" y="10070"/>
                  </a:cubicBezTo>
                  <a:cubicBezTo>
                    <a:pt x="2015" y="9464"/>
                    <a:pt x="1622" y="6266"/>
                    <a:pt x="3755" y="4262"/>
                  </a:cubicBezTo>
                  <a:cubicBezTo>
                    <a:pt x="3758" y="4255"/>
                    <a:pt x="3766" y="4251"/>
                    <a:pt x="3772" y="4244"/>
                  </a:cubicBezTo>
                  <a:cubicBezTo>
                    <a:pt x="4479" y="2946"/>
                    <a:pt x="5891" y="2276"/>
                    <a:pt x="7217" y="1748"/>
                  </a:cubicBezTo>
                  <a:cubicBezTo>
                    <a:pt x="9235" y="946"/>
                    <a:pt x="11350" y="429"/>
                    <a:pt x="13510" y="211"/>
                  </a:cubicBezTo>
                  <a:cubicBezTo>
                    <a:pt x="14726" y="87"/>
                    <a:pt x="14149" y="1"/>
                    <a:pt x="13479" y="1"/>
                  </a:cubicBezTo>
                  <a:close/>
                  <a:moveTo>
                    <a:pt x="23933" y="10498"/>
                  </a:moveTo>
                  <a:lnTo>
                    <a:pt x="23933" y="10498"/>
                  </a:lnTo>
                  <a:cubicBezTo>
                    <a:pt x="21968" y="10787"/>
                    <a:pt x="19996" y="11037"/>
                    <a:pt x="18021" y="11243"/>
                  </a:cubicBezTo>
                  <a:cubicBezTo>
                    <a:pt x="17044" y="11347"/>
                    <a:pt x="16010" y="11486"/>
                    <a:pt x="14951" y="11604"/>
                  </a:cubicBezTo>
                  <a:cubicBezTo>
                    <a:pt x="14947" y="11653"/>
                    <a:pt x="14944" y="11700"/>
                    <a:pt x="14940" y="11747"/>
                  </a:cubicBezTo>
                  <a:cubicBezTo>
                    <a:pt x="15276" y="11735"/>
                    <a:pt x="15611" y="11725"/>
                    <a:pt x="15946" y="11707"/>
                  </a:cubicBezTo>
                  <a:cubicBezTo>
                    <a:pt x="16384" y="11661"/>
                    <a:pt x="16816" y="11615"/>
                    <a:pt x="17240" y="11572"/>
                  </a:cubicBezTo>
                  <a:cubicBezTo>
                    <a:pt x="19020" y="11401"/>
                    <a:pt x="20799" y="11194"/>
                    <a:pt x="22571" y="10962"/>
                  </a:cubicBezTo>
                  <a:cubicBezTo>
                    <a:pt x="22571" y="10912"/>
                    <a:pt x="22550" y="10855"/>
                    <a:pt x="22514" y="10791"/>
                  </a:cubicBezTo>
                  <a:cubicBezTo>
                    <a:pt x="22985" y="10766"/>
                    <a:pt x="23459" y="10738"/>
                    <a:pt x="23933" y="10702"/>
                  </a:cubicBezTo>
                  <a:cubicBezTo>
                    <a:pt x="23930" y="10634"/>
                    <a:pt x="23933" y="10566"/>
                    <a:pt x="23933" y="10498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975;p59">
              <a:extLst>
                <a:ext uri="{FF2B5EF4-FFF2-40B4-BE49-F238E27FC236}">
                  <a16:creationId xmlns:a16="http://schemas.microsoft.com/office/drawing/2014/main" id="{5D5D7877-2C89-49AD-AA6F-DE7DAAE5AC48}"/>
                </a:ext>
              </a:extLst>
            </p:cNvPr>
            <p:cNvSpPr/>
            <p:nvPr/>
          </p:nvSpPr>
          <p:spPr>
            <a:xfrm>
              <a:off x="3851657" y="4179224"/>
              <a:ext cx="74224" cy="135542"/>
            </a:xfrm>
            <a:custGeom>
              <a:avLst/>
              <a:gdLst/>
              <a:ahLst/>
              <a:cxnLst/>
              <a:rect l="l" t="t" r="r" b="b"/>
              <a:pathLst>
                <a:path w="2640" h="4821" extrusionOk="0">
                  <a:moveTo>
                    <a:pt x="479" y="0"/>
                  </a:moveTo>
                  <a:cubicBezTo>
                    <a:pt x="262" y="1600"/>
                    <a:pt x="58" y="3216"/>
                    <a:pt x="1" y="4821"/>
                  </a:cubicBezTo>
                  <a:lnTo>
                    <a:pt x="5" y="4821"/>
                  </a:lnTo>
                  <a:cubicBezTo>
                    <a:pt x="61" y="4228"/>
                    <a:pt x="144" y="3633"/>
                    <a:pt x="236" y="3034"/>
                  </a:cubicBezTo>
                  <a:cubicBezTo>
                    <a:pt x="297" y="2632"/>
                    <a:pt x="636" y="2460"/>
                    <a:pt x="1024" y="2460"/>
                  </a:cubicBezTo>
                  <a:cubicBezTo>
                    <a:pt x="1503" y="2460"/>
                    <a:pt x="2062" y="2717"/>
                    <a:pt x="2311" y="3116"/>
                  </a:cubicBezTo>
                  <a:cubicBezTo>
                    <a:pt x="2390" y="2367"/>
                    <a:pt x="2490" y="1618"/>
                    <a:pt x="2589" y="873"/>
                  </a:cubicBezTo>
                  <a:cubicBezTo>
                    <a:pt x="2640" y="506"/>
                    <a:pt x="578" y="0"/>
                    <a:pt x="482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976;p59">
              <a:extLst>
                <a:ext uri="{FF2B5EF4-FFF2-40B4-BE49-F238E27FC236}">
                  <a16:creationId xmlns:a16="http://schemas.microsoft.com/office/drawing/2014/main" id="{A5F08E38-E15A-4844-8814-9ABA440C9B4F}"/>
                </a:ext>
              </a:extLst>
            </p:cNvPr>
            <p:cNvSpPr/>
            <p:nvPr/>
          </p:nvSpPr>
          <p:spPr>
            <a:xfrm>
              <a:off x="3851657" y="4314735"/>
              <a:ext cx="141" cy="1040"/>
            </a:xfrm>
            <a:custGeom>
              <a:avLst/>
              <a:gdLst/>
              <a:ahLst/>
              <a:cxnLst/>
              <a:rect l="l" t="t" r="r" b="b"/>
              <a:pathLst>
                <a:path w="5" h="37" extrusionOk="0">
                  <a:moveTo>
                    <a:pt x="1" y="1"/>
                  </a:moveTo>
                  <a:lnTo>
                    <a:pt x="1" y="37"/>
                  </a:lnTo>
                  <a:cubicBezTo>
                    <a:pt x="1" y="25"/>
                    <a:pt x="5" y="15"/>
                    <a:pt x="5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977;p59">
              <a:extLst>
                <a:ext uri="{FF2B5EF4-FFF2-40B4-BE49-F238E27FC236}">
                  <a16:creationId xmlns:a16="http://schemas.microsoft.com/office/drawing/2014/main" id="{3F3C698B-5C27-422C-A5A0-B97A1A681D72}"/>
                </a:ext>
              </a:extLst>
            </p:cNvPr>
            <p:cNvSpPr/>
            <p:nvPr/>
          </p:nvSpPr>
          <p:spPr>
            <a:xfrm>
              <a:off x="3858095" y="4422216"/>
              <a:ext cx="77794" cy="92948"/>
            </a:xfrm>
            <a:custGeom>
              <a:avLst/>
              <a:gdLst/>
              <a:ahLst/>
              <a:cxnLst/>
              <a:rect l="l" t="t" r="r" b="b"/>
              <a:pathLst>
                <a:path w="2767" h="3306" extrusionOk="0">
                  <a:moveTo>
                    <a:pt x="0" y="0"/>
                  </a:moveTo>
                  <a:lnTo>
                    <a:pt x="0" y="0"/>
                  </a:lnTo>
                  <a:cubicBezTo>
                    <a:pt x="79" y="457"/>
                    <a:pt x="178" y="913"/>
                    <a:pt x="306" y="1365"/>
                  </a:cubicBezTo>
                  <a:cubicBezTo>
                    <a:pt x="425" y="1448"/>
                    <a:pt x="542" y="1526"/>
                    <a:pt x="649" y="1590"/>
                  </a:cubicBezTo>
                  <a:cubicBezTo>
                    <a:pt x="360" y="1070"/>
                    <a:pt x="146" y="539"/>
                    <a:pt x="0" y="0"/>
                  </a:cubicBezTo>
                  <a:close/>
                  <a:moveTo>
                    <a:pt x="2745" y="3252"/>
                  </a:moveTo>
                  <a:cubicBezTo>
                    <a:pt x="2745" y="3256"/>
                    <a:pt x="2742" y="3259"/>
                    <a:pt x="2739" y="3263"/>
                  </a:cubicBezTo>
                  <a:cubicBezTo>
                    <a:pt x="2753" y="3277"/>
                    <a:pt x="2760" y="3291"/>
                    <a:pt x="2767" y="3305"/>
                  </a:cubicBezTo>
                  <a:cubicBezTo>
                    <a:pt x="2760" y="3288"/>
                    <a:pt x="2753" y="3270"/>
                    <a:pt x="2745" y="3252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978;p59">
              <a:extLst>
                <a:ext uri="{FF2B5EF4-FFF2-40B4-BE49-F238E27FC236}">
                  <a16:creationId xmlns:a16="http://schemas.microsoft.com/office/drawing/2014/main" id="{A61DF418-3483-4983-96D8-C22ADD0DF24B}"/>
                </a:ext>
              </a:extLst>
            </p:cNvPr>
            <p:cNvSpPr/>
            <p:nvPr/>
          </p:nvSpPr>
          <p:spPr>
            <a:xfrm>
              <a:off x="3912918" y="4266800"/>
              <a:ext cx="7928" cy="40233"/>
            </a:xfrm>
            <a:custGeom>
              <a:avLst/>
              <a:gdLst/>
              <a:ahLst/>
              <a:cxnLst/>
              <a:rect l="l" t="t" r="r" b="b"/>
              <a:pathLst>
                <a:path w="282" h="1431" extrusionOk="0">
                  <a:moveTo>
                    <a:pt x="132" y="1"/>
                  </a:moveTo>
                  <a:cubicBezTo>
                    <a:pt x="79" y="475"/>
                    <a:pt x="33" y="953"/>
                    <a:pt x="0" y="1431"/>
                  </a:cubicBezTo>
                  <a:cubicBezTo>
                    <a:pt x="18" y="1428"/>
                    <a:pt x="36" y="1424"/>
                    <a:pt x="54" y="1421"/>
                  </a:cubicBezTo>
                  <a:cubicBezTo>
                    <a:pt x="79" y="1416"/>
                    <a:pt x="101" y="1413"/>
                    <a:pt x="125" y="1410"/>
                  </a:cubicBezTo>
                  <a:cubicBezTo>
                    <a:pt x="165" y="1125"/>
                    <a:pt x="208" y="843"/>
                    <a:pt x="250" y="565"/>
                  </a:cubicBezTo>
                  <a:cubicBezTo>
                    <a:pt x="282" y="358"/>
                    <a:pt x="232" y="169"/>
                    <a:pt x="132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979;p59">
              <a:extLst>
                <a:ext uri="{FF2B5EF4-FFF2-40B4-BE49-F238E27FC236}">
                  <a16:creationId xmlns:a16="http://schemas.microsoft.com/office/drawing/2014/main" id="{2F3154E1-EB2A-4CFF-9609-EDE2486E5092}"/>
                </a:ext>
              </a:extLst>
            </p:cNvPr>
            <p:cNvSpPr/>
            <p:nvPr/>
          </p:nvSpPr>
          <p:spPr>
            <a:xfrm>
              <a:off x="3911006" y="4306413"/>
              <a:ext cx="5454" cy="35706"/>
            </a:xfrm>
            <a:custGeom>
              <a:avLst/>
              <a:gdLst/>
              <a:ahLst/>
              <a:cxnLst/>
              <a:rect l="l" t="t" r="r" b="b"/>
              <a:pathLst>
                <a:path w="194" h="1270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69" y="4"/>
                    <a:pt x="147" y="7"/>
                    <a:pt x="122" y="12"/>
                  </a:cubicBezTo>
                  <a:cubicBezTo>
                    <a:pt x="104" y="15"/>
                    <a:pt x="86" y="19"/>
                    <a:pt x="68" y="22"/>
                  </a:cubicBezTo>
                  <a:cubicBezTo>
                    <a:pt x="37" y="440"/>
                    <a:pt x="15" y="856"/>
                    <a:pt x="1" y="1270"/>
                  </a:cubicBezTo>
                  <a:cubicBezTo>
                    <a:pt x="19" y="1270"/>
                    <a:pt x="37" y="1266"/>
                    <a:pt x="55" y="1263"/>
                  </a:cubicBezTo>
                  <a:cubicBezTo>
                    <a:pt x="86" y="838"/>
                    <a:pt x="136" y="418"/>
                    <a:pt x="193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980;p59">
              <a:extLst>
                <a:ext uri="{FF2B5EF4-FFF2-40B4-BE49-F238E27FC236}">
                  <a16:creationId xmlns:a16="http://schemas.microsoft.com/office/drawing/2014/main" id="{D30D2398-F1C8-47C1-9026-7E1B76CA5828}"/>
                </a:ext>
              </a:extLst>
            </p:cNvPr>
            <p:cNvSpPr/>
            <p:nvPr/>
          </p:nvSpPr>
          <p:spPr>
            <a:xfrm>
              <a:off x="3910331" y="4351340"/>
              <a:ext cx="11949" cy="90755"/>
            </a:xfrm>
            <a:custGeom>
              <a:avLst/>
              <a:gdLst/>
              <a:ahLst/>
              <a:cxnLst/>
              <a:rect l="l" t="t" r="r" b="b"/>
              <a:pathLst>
                <a:path w="425" h="3228" extrusionOk="0">
                  <a:moveTo>
                    <a:pt x="57" y="0"/>
                  </a:moveTo>
                  <a:cubicBezTo>
                    <a:pt x="43" y="4"/>
                    <a:pt x="32" y="4"/>
                    <a:pt x="18" y="7"/>
                  </a:cubicBezTo>
                  <a:cubicBezTo>
                    <a:pt x="0" y="1084"/>
                    <a:pt x="57" y="2161"/>
                    <a:pt x="229" y="3227"/>
                  </a:cubicBezTo>
                  <a:cubicBezTo>
                    <a:pt x="296" y="3091"/>
                    <a:pt x="364" y="2960"/>
                    <a:pt x="424" y="2838"/>
                  </a:cubicBezTo>
                  <a:cubicBezTo>
                    <a:pt x="86" y="1944"/>
                    <a:pt x="10" y="973"/>
                    <a:pt x="57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981;p59">
              <a:extLst>
                <a:ext uri="{FF2B5EF4-FFF2-40B4-BE49-F238E27FC236}">
                  <a16:creationId xmlns:a16="http://schemas.microsoft.com/office/drawing/2014/main" id="{BC66757C-332C-4BA3-B68D-EA6611FC8C73}"/>
                </a:ext>
              </a:extLst>
            </p:cNvPr>
            <p:cNvSpPr/>
            <p:nvPr/>
          </p:nvSpPr>
          <p:spPr>
            <a:xfrm>
              <a:off x="3910809" y="4350328"/>
              <a:ext cx="1237" cy="1237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44" y="0"/>
                  </a:moveTo>
                  <a:cubicBezTo>
                    <a:pt x="29" y="4"/>
                    <a:pt x="15" y="4"/>
                    <a:pt x="1" y="7"/>
                  </a:cubicBezTo>
                  <a:lnTo>
                    <a:pt x="1" y="43"/>
                  </a:lnTo>
                  <a:cubicBezTo>
                    <a:pt x="15" y="40"/>
                    <a:pt x="26" y="40"/>
                    <a:pt x="40" y="36"/>
                  </a:cubicBezTo>
                  <a:cubicBezTo>
                    <a:pt x="40" y="25"/>
                    <a:pt x="40" y="15"/>
                    <a:pt x="44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982;p59">
              <a:extLst>
                <a:ext uri="{FF2B5EF4-FFF2-40B4-BE49-F238E27FC236}">
                  <a16:creationId xmlns:a16="http://schemas.microsoft.com/office/drawing/2014/main" id="{8D6D8219-566F-4776-870D-8CA21BD29DB7}"/>
                </a:ext>
              </a:extLst>
            </p:cNvPr>
            <p:cNvSpPr/>
            <p:nvPr/>
          </p:nvSpPr>
          <p:spPr>
            <a:xfrm>
              <a:off x="3910809" y="4341893"/>
              <a:ext cx="1743" cy="8659"/>
            </a:xfrm>
            <a:custGeom>
              <a:avLst/>
              <a:gdLst/>
              <a:ahLst/>
              <a:cxnLst/>
              <a:rect l="l" t="t" r="r" b="b"/>
              <a:pathLst>
                <a:path w="62" h="308" extrusionOk="0">
                  <a:moveTo>
                    <a:pt x="62" y="1"/>
                  </a:moveTo>
                  <a:lnTo>
                    <a:pt x="62" y="1"/>
                  </a:lnTo>
                  <a:cubicBezTo>
                    <a:pt x="44" y="4"/>
                    <a:pt x="26" y="8"/>
                    <a:pt x="8" y="8"/>
                  </a:cubicBezTo>
                  <a:cubicBezTo>
                    <a:pt x="4" y="108"/>
                    <a:pt x="4" y="208"/>
                    <a:pt x="1" y="307"/>
                  </a:cubicBezTo>
                  <a:cubicBezTo>
                    <a:pt x="15" y="304"/>
                    <a:pt x="29" y="304"/>
                    <a:pt x="44" y="300"/>
                  </a:cubicBezTo>
                  <a:cubicBezTo>
                    <a:pt x="47" y="200"/>
                    <a:pt x="54" y="101"/>
                    <a:pt x="62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983;p59">
              <a:extLst>
                <a:ext uri="{FF2B5EF4-FFF2-40B4-BE49-F238E27FC236}">
                  <a16:creationId xmlns:a16="http://schemas.microsoft.com/office/drawing/2014/main" id="{2320F9D7-2584-44C2-A6BE-737162CC3476}"/>
                </a:ext>
              </a:extLst>
            </p:cNvPr>
            <p:cNvSpPr/>
            <p:nvPr/>
          </p:nvSpPr>
          <p:spPr>
            <a:xfrm>
              <a:off x="3849773" y="4315747"/>
              <a:ext cx="1912" cy="35987"/>
            </a:xfrm>
            <a:custGeom>
              <a:avLst/>
              <a:gdLst/>
              <a:ahLst/>
              <a:cxnLst/>
              <a:rect l="l" t="t" r="r" b="b"/>
              <a:pathLst>
                <a:path w="68" h="1280" extrusionOk="0">
                  <a:moveTo>
                    <a:pt x="68" y="1"/>
                  </a:moveTo>
                  <a:lnTo>
                    <a:pt x="68" y="1"/>
                  </a:lnTo>
                  <a:cubicBezTo>
                    <a:pt x="29" y="428"/>
                    <a:pt x="3" y="856"/>
                    <a:pt x="0" y="1280"/>
                  </a:cubicBezTo>
                  <a:cubicBezTo>
                    <a:pt x="18" y="1277"/>
                    <a:pt x="39" y="1273"/>
                    <a:pt x="61" y="1270"/>
                  </a:cubicBezTo>
                  <a:cubicBezTo>
                    <a:pt x="50" y="849"/>
                    <a:pt x="54" y="424"/>
                    <a:pt x="68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984;p59">
              <a:extLst>
                <a:ext uri="{FF2B5EF4-FFF2-40B4-BE49-F238E27FC236}">
                  <a16:creationId xmlns:a16="http://schemas.microsoft.com/office/drawing/2014/main" id="{4A8E4E60-4115-4583-AAF5-A9C091E5F5F2}"/>
                </a:ext>
              </a:extLst>
            </p:cNvPr>
            <p:cNvSpPr/>
            <p:nvPr/>
          </p:nvSpPr>
          <p:spPr>
            <a:xfrm>
              <a:off x="3849773" y="4359240"/>
              <a:ext cx="8350" cy="63006"/>
            </a:xfrm>
            <a:custGeom>
              <a:avLst/>
              <a:gdLst/>
              <a:ahLst/>
              <a:cxnLst/>
              <a:rect l="l" t="t" r="r" b="b"/>
              <a:pathLst>
                <a:path w="297" h="2241" extrusionOk="0">
                  <a:moveTo>
                    <a:pt x="68" y="1"/>
                  </a:moveTo>
                  <a:cubicBezTo>
                    <a:pt x="46" y="4"/>
                    <a:pt x="21" y="8"/>
                    <a:pt x="0" y="11"/>
                  </a:cubicBezTo>
                  <a:cubicBezTo>
                    <a:pt x="11" y="768"/>
                    <a:pt x="97" y="1509"/>
                    <a:pt x="296" y="2240"/>
                  </a:cubicBezTo>
                  <a:cubicBezTo>
                    <a:pt x="168" y="1498"/>
                    <a:pt x="97" y="750"/>
                    <a:pt x="68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985;p59">
              <a:extLst>
                <a:ext uri="{FF2B5EF4-FFF2-40B4-BE49-F238E27FC236}">
                  <a16:creationId xmlns:a16="http://schemas.microsoft.com/office/drawing/2014/main" id="{17C15C88-FCA8-4612-A746-4CCD79409F60}"/>
                </a:ext>
              </a:extLst>
            </p:cNvPr>
            <p:cNvSpPr/>
            <p:nvPr/>
          </p:nvSpPr>
          <p:spPr>
            <a:xfrm>
              <a:off x="3849773" y="4357244"/>
              <a:ext cx="1912" cy="2334"/>
            </a:xfrm>
            <a:custGeom>
              <a:avLst/>
              <a:gdLst/>
              <a:ahLst/>
              <a:cxnLst/>
              <a:rect l="l" t="t" r="r" b="b"/>
              <a:pathLst>
                <a:path w="68" h="83" extrusionOk="0">
                  <a:moveTo>
                    <a:pt x="68" y="1"/>
                  </a:moveTo>
                  <a:cubicBezTo>
                    <a:pt x="43" y="4"/>
                    <a:pt x="21" y="4"/>
                    <a:pt x="0" y="8"/>
                  </a:cubicBezTo>
                  <a:lnTo>
                    <a:pt x="0" y="82"/>
                  </a:lnTo>
                  <a:cubicBezTo>
                    <a:pt x="21" y="79"/>
                    <a:pt x="46" y="75"/>
                    <a:pt x="68" y="7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986;p59">
              <a:extLst>
                <a:ext uri="{FF2B5EF4-FFF2-40B4-BE49-F238E27FC236}">
                  <a16:creationId xmlns:a16="http://schemas.microsoft.com/office/drawing/2014/main" id="{82EB48ED-B0CA-4E3C-BCBF-6DB5676BDE9E}"/>
                </a:ext>
              </a:extLst>
            </p:cNvPr>
            <p:cNvSpPr/>
            <p:nvPr/>
          </p:nvSpPr>
          <p:spPr>
            <a:xfrm>
              <a:off x="3849661" y="4351424"/>
              <a:ext cx="2024" cy="6045"/>
            </a:xfrm>
            <a:custGeom>
              <a:avLst/>
              <a:gdLst/>
              <a:ahLst/>
              <a:cxnLst/>
              <a:rect l="l" t="t" r="r" b="b"/>
              <a:pathLst>
                <a:path w="72" h="215" extrusionOk="0">
                  <a:moveTo>
                    <a:pt x="65" y="1"/>
                  </a:moveTo>
                  <a:cubicBezTo>
                    <a:pt x="43" y="4"/>
                    <a:pt x="22" y="8"/>
                    <a:pt x="4" y="11"/>
                  </a:cubicBezTo>
                  <a:cubicBezTo>
                    <a:pt x="4" y="79"/>
                    <a:pt x="1" y="147"/>
                    <a:pt x="4" y="215"/>
                  </a:cubicBezTo>
                  <a:cubicBezTo>
                    <a:pt x="25" y="211"/>
                    <a:pt x="47" y="211"/>
                    <a:pt x="72" y="208"/>
                  </a:cubicBezTo>
                  <a:cubicBezTo>
                    <a:pt x="68" y="139"/>
                    <a:pt x="65" y="72"/>
                    <a:pt x="65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987;p59">
              <a:extLst>
                <a:ext uri="{FF2B5EF4-FFF2-40B4-BE49-F238E27FC236}">
                  <a16:creationId xmlns:a16="http://schemas.microsoft.com/office/drawing/2014/main" id="{940B1CD8-209B-4CF0-8EE4-F3B2C6267967}"/>
                </a:ext>
              </a:extLst>
            </p:cNvPr>
            <p:cNvSpPr/>
            <p:nvPr/>
          </p:nvSpPr>
          <p:spPr>
            <a:xfrm>
              <a:off x="3851769" y="4248385"/>
              <a:ext cx="64889" cy="66380"/>
            </a:xfrm>
            <a:custGeom>
              <a:avLst/>
              <a:gdLst/>
              <a:ahLst/>
              <a:cxnLst/>
              <a:rect l="l" t="t" r="r" b="b"/>
              <a:pathLst>
                <a:path w="2308" h="2361" extrusionOk="0">
                  <a:moveTo>
                    <a:pt x="1020" y="0"/>
                  </a:moveTo>
                  <a:cubicBezTo>
                    <a:pt x="632" y="0"/>
                    <a:pt x="293" y="172"/>
                    <a:pt x="232" y="574"/>
                  </a:cubicBezTo>
                  <a:cubicBezTo>
                    <a:pt x="140" y="1173"/>
                    <a:pt x="57" y="1768"/>
                    <a:pt x="1" y="2361"/>
                  </a:cubicBezTo>
                  <a:cubicBezTo>
                    <a:pt x="728" y="2285"/>
                    <a:pt x="1451" y="2193"/>
                    <a:pt x="2175" y="2086"/>
                  </a:cubicBezTo>
                  <a:cubicBezTo>
                    <a:pt x="2208" y="1608"/>
                    <a:pt x="2254" y="1130"/>
                    <a:pt x="2307" y="656"/>
                  </a:cubicBezTo>
                  <a:cubicBezTo>
                    <a:pt x="2058" y="257"/>
                    <a:pt x="1499" y="0"/>
                    <a:pt x="1020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988;p59">
              <a:extLst>
                <a:ext uri="{FF2B5EF4-FFF2-40B4-BE49-F238E27FC236}">
                  <a16:creationId xmlns:a16="http://schemas.microsoft.com/office/drawing/2014/main" id="{EF8BC7CC-B166-485A-A9BD-BF098A2937FD}"/>
                </a:ext>
              </a:extLst>
            </p:cNvPr>
            <p:cNvSpPr/>
            <p:nvPr/>
          </p:nvSpPr>
          <p:spPr>
            <a:xfrm>
              <a:off x="3851179" y="4307004"/>
              <a:ext cx="61769" cy="44450"/>
            </a:xfrm>
            <a:custGeom>
              <a:avLst/>
              <a:gdLst/>
              <a:ahLst/>
              <a:cxnLst/>
              <a:rect l="l" t="t" r="r" b="b"/>
              <a:pathLst>
                <a:path w="2197" h="1581" extrusionOk="0">
                  <a:moveTo>
                    <a:pt x="2196" y="1"/>
                  </a:moveTo>
                  <a:cubicBezTo>
                    <a:pt x="1472" y="108"/>
                    <a:pt x="749" y="200"/>
                    <a:pt x="22" y="276"/>
                  </a:cubicBezTo>
                  <a:cubicBezTo>
                    <a:pt x="22" y="290"/>
                    <a:pt x="18" y="300"/>
                    <a:pt x="18" y="312"/>
                  </a:cubicBezTo>
                  <a:cubicBezTo>
                    <a:pt x="4" y="735"/>
                    <a:pt x="0" y="1160"/>
                    <a:pt x="11" y="1581"/>
                  </a:cubicBezTo>
                  <a:cubicBezTo>
                    <a:pt x="717" y="1477"/>
                    <a:pt x="1423" y="1367"/>
                    <a:pt x="2129" y="1249"/>
                  </a:cubicBezTo>
                  <a:cubicBezTo>
                    <a:pt x="2143" y="835"/>
                    <a:pt x="2165" y="419"/>
                    <a:pt x="2196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989;p59">
              <a:extLst>
                <a:ext uri="{FF2B5EF4-FFF2-40B4-BE49-F238E27FC236}">
                  <a16:creationId xmlns:a16="http://schemas.microsoft.com/office/drawing/2014/main" id="{EF576765-7EFB-4B73-9578-0C26D9A5F749}"/>
                </a:ext>
              </a:extLst>
            </p:cNvPr>
            <p:cNvSpPr/>
            <p:nvPr/>
          </p:nvSpPr>
          <p:spPr>
            <a:xfrm>
              <a:off x="3851657" y="4351536"/>
              <a:ext cx="65114" cy="121710"/>
            </a:xfrm>
            <a:custGeom>
              <a:avLst/>
              <a:gdLst/>
              <a:ahLst/>
              <a:cxnLst/>
              <a:rect l="l" t="t" r="r" b="b"/>
              <a:pathLst>
                <a:path w="2316" h="4329" extrusionOk="0">
                  <a:moveTo>
                    <a:pt x="2105" y="0"/>
                  </a:moveTo>
                  <a:lnTo>
                    <a:pt x="2105" y="0"/>
                  </a:lnTo>
                  <a:cubicBezTo>
                    <a:pt x="1834" y="33"/>
                    <a:pt x="1562" y="61"/>
                    <a:pt x="1289" y="89"/>
                  </a:cubicBezTo>
                  <a:cubicBezTo>
                    <a:pt x="861" y="153"/>
                    <a:pt x="433" y="214"/>
                    <a:pt x="1" y="275"/>
                  </a:cubicBezTo>
                  <a:cubicBezTo>
                    <a:pt x="30" y="1024"/>
                    <a:pt x="101" y="1772"/>
                    <a:pt x="229" y="2514"/>
                  </a:cubicBezTo>
                  <a:cubicBezTo>
                    <a:pt x="375" y="3053"/>
                    <a:pt x="589" y="3584"/>
                    <a:pt x="878" y="4104"/>
                  </a:cubicBezTo>
                  <a:cubicBezTo>
                    <a:pt x="1110" y="4240"/>
                    <a:pt x="1310" y="4329"/>
                    <a:pt x="1449" y="4329"/>
                  </a:cubicBezTo>
                  <a:cubicBezTo>
                    <a:pt x="1488" y="4329"/>
                    <a:pt x="1524" y="4322"/>
                    <a:pt x="1556" y="4304"/>
                  </a:cubicBezTo>
                  <a:cubicBezTo>
                    <a:pt x="1794" y="4183"/>
                    <a:pt x="2072" y="3695"/>
                    <a:pt x="2316" y="3220"/>
                  </a:cubicBezTo>
                  <a:cubicBezTo>
                    <a:pt x="2144" y="2154"/>
                    <a:pt x="2087" y="1077"/>
                    <a:pt x="2105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990;p59">
              <a:extLst>
                <a:ext uri="{FF2B5EF4-FFF2-40B4-BE49-F238E27FC236}">
                  <a16:creationId xmlns:a16="http://schemas.microsoft.com/office/drawing/2014/main" id="{4B700EF2-7A55-44CC-978A-06C123B936D9}"/>
                </a:ext>
              </a:extLst>
            </p:cNvPr>
            <p:cNvSpPr/>
            <p:nvPr/>
          </p:nvSpPr>
          <p:spPr>
            <a:xfrm>
              <a:off x="3887868" y="4350524"/>
              <a:ext cx="22970" cy="3542"/>
            </a:xfrm>
            <a:custGeom>
              <a:avLst/>
              <a:gdLst/>
              <a:ahLst/>
              <a:cxnLst/>
              <a:rect l="l" t="t" r="r" b="b"/>
              <a:pathLst>
                <a:path w="817" h="126" extrusionOk="0">
                  <a:moveTo>
                    <a:pt x="817" y="0"/>
                  </a:moveTo>
                  <a:cubicBezTo>
                    <a:pt x="546" y="43"/>
                    <a:pt x="274" y="82"/>
                    <a:pt x="1" y="125"/>
                  </a:cubicBezTo>
                  <a:cubicBezTo>
                    <a:pt x="274" y="97"/>
                    <a:pt x="546" y="69"/>
                    <a:pt x="817" y="36"/>
                  </a:cubicBezTo>
                  <a:lnTo>
                    <a:pt x="817" y="0"/>
                  </a:ln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991;p59">
              <a:extLst>
                <a:ext uri="{FF2B5EF4-FFF2-40B4-BE49-F238E27FC236}">
                  <a16:creationId xmlns:a16="http://schemas.microsoft.com/office/drawing/2014/main" id="{41FA8820-02CE-46B9-87D5-C3927BD6ED52}"/>
                </a:ext>
              </a:extLst>
            </p:cNvPr>
            <p:cNvSpPr/>
            <p:nvPr/>
          </p:nvSpPr>
          <p:spPr>
            <a:xfrm>
              <a:off x="3851657" y="4354039"/>
              <a:ext cx="36240" cy="5229"/>
            </a:xfrm>
            <a:custGeom>
              <a:avLst/>
              <a:gdLst/>
              <a:ahLst/>
              <a:cxnLst/>
              <a:rect l="l" t="t" r="r" b="b"/>
              <a:pathLst>
                <a:path w="1289" h="186" extrusionOk="0">
                  <a:moveTo>
                    <a:pt x="1289" y="0"/>
                  </a:moveTo>
                  <a:lnTo>
                    <a:pt x="1289" y="0"/>
                  </a:lnTo>
                  <a:cubicBezTo>
                    <a:pt x="861" y="43"/>
                    <a:pt x="429" y="82"/>
                    <a:pt x="1" y="115"/>
                  </a:cubicBezTo>
                  <a:lnTo>
                    <a:pt x="1" y="186"/>
                  </a:lnTo>
                  <a:cubicBezTo>
                    <a:pt x="433" y="125"/>
                    <a:pt x="861" y="64"/>
                    <a:pt x="1289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992;p59">
              <a:extLst>
                <a:ext uri="{FF2B5EF4-FFF2-40B4-BE49-F238E27FC236}">
                  <a16:creationId xmlns:a16="http://schemas.microsoft.com/office/drawing/2014/main" id="{52ED6B8C-1E2A-4B36-B261-CE0CB205FAF4}"/>
                </a:ext>
              </a:extLst>
            </p:cNvPr>
            <p:cNvSpPr/>
            <p:nvPr/>
          </p:nvSpPr>
          <p:spPr>
            <a:xfrm>
              <a:off x="3851460" y="4342090"/>
              <a:ext cx="59576" cy="15182"/>
            </a:xfrm>
            <a:custGeom>
              <a:avLst/>
              <a:gdLst/>
              <a:ahLst/>
              <a:cxnLst/>
              <a:rect l="l" t="t" r="r" b="b"/>
              <a:pathLst>
                <a:path w="2119" h="540" extrusionOk="0">
                  <a:moveTo>
                    <a:pt x="2119" y="1"/>
                  </a:moveTo>
                  <a:lnTo>
                    <a:pt x="2119" y="1"/>
                  </a:lnTo>
                  <a:cubicBezTo>
                    <a:pt x="1413" y="119"/>
                    <a:pt x="707" y="229"/>
                    <a:pt x="1" y="333"/>
                  </a:cubicBezTo>
                  <a:cubicBezTo>
                    <a:pt x="1" y="404"/>
                    <a:pt x="4" y="471"/>
                    <a:pt x="8" y="540"/>
                  </a:cubicBezTo>
                  <a:cubicBezTo>
                    <a:pt x="436" y="507"/>
                    <a:pt x="868" y="468"/>
                    <a:pt x="1296" y="425"/>
                  </a:cubicBezTo>
                  <a:cubicBezTo>
                    <a:pt x="1569" y="382"/>
                    <a:pt x="1841" y="343"/>
                    <a:pt x="2112" y="300"/>
                  </a:cubicBezTo>
                  <a:cubicBezTo>
                    <a:pt x="2115" y="201"/>
                    <a:pt x="2115" y="101"/>
                    <a:pt x="2119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993;p59">
              <a:extLst>
                <a:ext uri="{FF2B5EF4-FFF2-40B4-BE49-F238E27FC236}">
                  <a16:creationId xmlns:a16="http://schemas.microsoft.com/office/drawing/2014/main" id="{B9396841-3323-453A-9182-BAD7A304FD7C}"/>
                </a:ext>
              </a:extLst>
            </p:cNvPr>
            <p:cNvSpPr/>
            <p:nvPr/>
          </p:nvSpPr>
          <p:spPr>
            <a:xfrm>
              <a:off x="3743108" y="4353926"/>
              <a:ext cx="287138" cy="176478"/>
            </a:xfrm>
            <a:custGeom>
              <a:avLst/>
              <a:gdLst/>
              <a:ahLst/>
              <a:cxnLst/>
              <a:rect l="l" t="t" r="r" b="b"/>
              <a:pathLst>
                <a:path w="10213" h="6277" extrusionOk="0">
                  <a:moveTo>
                    <a:pt x="8736" y="1"/>
                  </a:moveTo>
                  <a:cubicBezTo>
                    <a:pt x="8333" y="1"/>
                    <a:pt x="7934" y="147"/>
                    <a:pt x="7727" y="483"/>
                  </a:cubicBezTo>
                  <a:cubicBezTo>
                    <a:pt x="7357" y="1082"/>
                    <a:pt x="6989" y="1681"/>
                    <a:pt x="6618" y="2275"/>
                  </a:cubicBezTo>
                  <a:cubicBezTo>
                    <a:pt x="6550" y="2387"/>
                    <a:pt x="6468" y="2554"/>
                    <a:pt x="6372" y="2746"/>
                  </a:cubicBezTo>
                  <a:cubicBezTo>
                    <a:pt x="6472" y="3011"/>
                    <a:pt x="6593" y="3267"/>
                    <a:pt x="6743" y="3516"/>
                  </a:cubicBezTo>
                  <a:cubicBezTo>
                    <a:pt x="7057" y="4037"/>
                    <a:pt x="6861" y="4415"/>
                    <a:pt x="6490" y="4601"/>
                  </a:cubicBezTo>
                  <a:cubicBezTo>
                    <a:pt x="6590" y="4964"/>
                    <a:pt x="6704" y="5325"/>
                    <a:pt x="6835" y="5681"/>
                  </a:cubicBezTo>
                  <a:cubicBezTo>
                    <a:pt x="7171" y="5378"/>
                    <a:pt x="7435" y="4989"/>
                    <a:pt x="7684" y="4597"/>
                  </a:cubicBezTo>
                  <a:cubicBezTo>
                    <a:pt x="8387" y="3481"/>
                    <a:pt x="9068" y="2351"/>
                    <a:pt x="9760" y="1227"/>
                  </a:cubicBezTo>
                  <a:cubicBezTo>
                    <a:pt x="10212" y="493"/>
                    <a:pt x="9475" y="1"/>
                    <a:pt x="8736" y="1"/>
                  </a:cubicBezTo>
                  <a:close/>
                  <a:moveTo>
                    <a:pt x="1779" y="2005"/>
                  </a:moveTo>
                  <a:cubicBezTo>
                    <a:pt x="909" y="2005"/>
                    <a:pt x="0" y="2889"/>
                    <a:pt x="906" y="3570"/>
                  </a:cubicBezTo>
                  <a:cubicBezTo>
                    <a:pt x="2064" y="4441"/>
                    <a:pt x="3712" y="6276"/>
                    <a:pt x="5356" y="6276"/>
                  </a:cubicBezTo>
                  <a:cubicBezTo>
                    <a:pt x="5591" y="6276"/>
                    <a:pt x="5823" y="6241"/>
                    <a:pt x="6055" y="6159"/>
                  </a:cubicBezTo>
                  <a:cubicBezTo>
                    <a:pt x="6358" y="6052"/>
                    <a:pt x="6608" y="5888"/>
                    <a:pt x="6829" y="5692"/>
                  </a:cubicBezTo>
                  <a:cubicBezTo>
                    <a:pt x="6565" y="5432"/>
                    <a:pt x="4957" y="5428"/>
                    <a:pt x="4743" y="4864"/>
                  </a:cubicBezTo>
                  <a:cubicBezTo>
                    <a:pt x="4610" y="4508"/>
                    <a:pt x="4497" y="4151"/>
                    <a:pt x="4396" y="3794"/>
                  </a:cubicBezTo>
                  <a:cubicBezTo>
                    <a:pt x="3662" y="3281"/>
                    <a:pt x="2782" y="2476"/>
                    <a:pt x="2428" y="2211"/>
                  </a:cubicBezTo>
                  <a:cubicBezTo>
                    <a:pt x="2240" y="2066"/>
                    <a:pt x="2011" y="2005"/>
                    <a:pt x="1779" y="2005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994;p59">
              <a:extLst>
                <a:ext uri="{FF2B5EF4-FFF2-40B4-BE49-F238E27FC236}">
                  <a16:creationId xmlns:a16="http://schemas.microsoft.com/office/drawing/2014/main" id="{A522C248-6242-49D7-8B2E-5074082E350D}"/>
                </a:ext>
              </a:extLst>
            </p:cNvPr>
            <p:cNvSpPr/>
            <p:nvPr/>
          </p:nvSpPr>
          <p:spPr>
            <a:xfrm>
              <a:off x="3866698" y="4460591"/>
              <a:ext cx="68601" cy="53362"/>
            </a:xfrm>
            <a:custGeom>
              <a:avLst/>
              <a:gdLst/>
              <a:ahLst/>
              <a:cxnLst/>
              <a:rect l="l" t="t" r="r" b="b"/>
              <a:pathLst>
                <a:path w="2440" h="189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357"/>
                    <a:pt x="214" y="714"/>
                    <a:pt x="347" y="1070"/>
                  </a:cubicBezTo>
                  <a:cubicBezTo>
                    <a:pt x="561" y="1634"/>
                    <a:pt x="2169" y="1638"/>
                    <a:pt x="2433" y="1898"/>
                  </a:cubicBezTo>
                  <a:cubicBezTo>
                    <a:pt x="2436" y="1894"/>
                    <a:pt x="2439" y="1891"/>
                    <a:pt x="2439" y="1887"/>
                  </a:cubicBezTo>
                  <a:cubicBezTo>
                    <a:pt x="2308" y="1531"/>
                    <a:pt x="2194" y="1170"/>
                    <a:pt x="2094" y="807"/>
                  </a:cubicBezTo>
                  <a:cubicBezTo>
                    <a:pt x="1923" y="896"/>
                    <a:pt x="1712" y="938"/>
                    <a:pt x="1498" y="938"/>
                  </a:cubicBezTo>
                  <a:cubicBezTo>
                    <a:pt x="1092" y="938"/>
                    <a:pt x="671" y="778"/>
                    <a:pt x="457" y="421"/>
                  </a:cubicBezTo>
                  <a:cubicBezTo>
                    <a:pt x="418" y="357"/>
                    <a:pt x="379" y="290"/>
                    <a:pt x="343" y="225"/>
                  </a:cubicBezTo>
                  <a:cubicBezTo>
                    <a:pt x="236" y="161"/>
                    <a:pt x="119" y="83"/>
                    <a:pt x="0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995;p59">
              <a:extLst>
                <a:ext uri="{FF2B5EF4-FFF2-40B4-BE49-F238E27FC236}">
                  <a16:creationId xmlns:a16="http://schemas.microsoft.com/office/drawing/2014/main" id="{48D5E296-0A69-492D-834A-63B80AA042D9}"/>
                </a:ext>
              </a:extLst>
            </p:cNvPr>
            <p:cNvSpPr/>
            <p:nvPr/>
          </p:nvSpPr>
          <p:spPr>
            <a:xfrm>
              <a:off x="3916741" y="4431128"/>
              <a:ext cx="24797" cy="52153"/>
            </a:xfrm>
            <a:custGeom>
              <a:avLst/>
              <a:gdLst/>
              <a:ahLst/>
              <a:cxnLst/>
              <a:rect l="l" t="t" r="r" b="b"/>
              <a:pathLst>
                <a:path w="882" h="1855" extrusionOk="0">
                  <a:moveTo>
                    <a:pt x="196" y="0"/>
                  </a:moveTo>
                  <a:cubicBezTo>
                    <a:pt x="136" y="122"/>
                    <a:pt x="68" y="253"/>
                    <a:pt x="1" y="389"/>
                  </a:cubicBezTo>
                  <a:cubicBezTo>
                    <a:pt x="78" y="882"/>
                    <a:pt x="182" y="1369"/>
                    <a:pt x="314" y="1855"/>
                  </a:cubicBezTo>
                  <a:cubicBezTo>
                    <a:pt x="685" y="1669"/>
                    <a:pt x="881" y="1291"/>
                    <a:pt x="567" y="770"/>
                  </a:cubicBezTo>
                  <a:cubicBezTo>
                    <a:pt x="417" y="521"/>
                    <a:pt x="296" y="265"/>
                    <a:pt x="196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996;p59">
              <a:extLst>
                <a:ext uri="{FF2B5EF4-FFF2-40B4-BE49-F238E27FC236}">
                  <a16:creationId xmlns:a16="http://schemas.microsoft.com/office/drawing/2014/main" id="{939BC11F-B6E5-4964-87E2-DB1D88FC85AF}"/>
                </a:ext>
              </a:extLst>
            </p:cNvPr>
            <p:cNvSpPr/>
            <p:nvPr/>
          </p:nvSpPr>
          <p:spPr>
            <a:xfrm>
              <a:off x="3876313" y="4442064"/>
              <a:ext cx="49257" cy="44928"/>
            </a:xfrm>
            <a:custGeom>
              <a:avLst/>
              <a:gdLst/>
              <a:ahLst/>
              <a:cxnLst/>
              <a:rect l="l" t="t" r="r" b="b"/>
              <a:pathLst>
                <a:path w="1752" h="1598" extrusionOk="0">
                  <a:moveTo>
                    <a:pt x="1439" y="0"/>
                  </a:moveTo>
                  <a:cubicBezTo>
                    <a:pt x="1195" y="475"/>
                    <a:pt x="917" y="963"/>
                    <a:pt x="679" y="1084"/>
                  </a:cubicBezTo>
                  <a:cubicBezTo>
                    <a:pt x="647" y="1102"/>
                    <a:pt x="611" y="1109"/>
                    <a:pt x="572" y="1109"/>
                  </a:cubicBezTo>
                  <a:cubicBezTo>
                    <a:pt x="433" y="1109"/>
                    <a:pt x="233" y="1020"/>
                    <a:pt x="1" y="884"/>
                  </a:cubicBezTo>
                  <a:lnTo>
                    <a:pt x="1" y="884"/>
                  </a:lnTo>
                  <a:cubicBezTo>
                    <a:pt x="37" y="949"/>
                    <a:pt x="76" y="1016"/>
                    <a:pt x="115" y="1080"/>
                  </a:cubicBezTo>
                  <a:cubicBezTo>
                    <a:pt x="329" y="1437"/>
                    <a:pt x="750" y="1597"/>
                    <a:pt x="1156" y="1597"/>
                  </a:cubicBezTo>
                  <a:cubicBezTo>
                    <a:pt x="1370" y="1597"/>
                    <a:pt x="1581" y="1555"/>
                    <a:pt x="1752" y="1466"/>
                  </a:cubicBezTo>
                  <a:cubicBezTo>
                    <a:pt x="1620" y="980"/>
                    <a:pt x="1516" y="493"/>
                    <a:pt x="1439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997;p59">
              <a:extLst>
                <a:ext uri="{FF2B5EF4-FFF2-40B4-BE49-F238E27FC236}">
                  <a16:creationId xmlns:a16="http://schemas.microsoft.com/office/drawing/2014/main" id="{E26ECCB3-07B3-493C-B9ED-A0DAD405EBD9}"/>
                </a:ext>
              </a:extLst>
            </p:cNvPr>
            <p:cNvSpPr/>
            <p:nvPr/>
          </p:nvSpPr>
          <p:spPr>
            <a:xfrm>
              <a:off x="3525560" y="4223420"/>
              <a:ext cx="86341" cy="231696"/>
            </a:xfrm>
            <a:custGeom>
              <a:avLst/>
              <a:gdLst/>
              <a:ahLst/>
              <a:cxnLst/>
              <a:rect l="l" t="t" r="r" b="b"/>
              <a:pathLst>
                <a:path w="3071" h="8241" extrusionOk="0">
                  <a:moveTo>
                    <a:pt x="1399" y="0"/>
                  </a:moveTo>
                  <a:cubicBezTo>
                    <a:pt x="1231" y="0"/>
                    <a:pt x="1103" y="57"/>
                    <a:pt x="1063" y="196"/>
                  </a:cubicBezTo>
                  <a:cubicBezTo>
                    <a:pt x="703" y="1434"/>
                    <a:pt x="296" y="2938"/>
                    <a:pt x="107" y="4465"/>
                  </a:cubicBezTo>
                  <a:cubicBezTo>
                    <a:pt x="211" y="4461"/>
                    <a:pt x="311" y="4461"/>
                    <a:pt x="415" y="4457"/>
                  </a:cubicBezTo>
                  <a:cubicBezTo>
                    <a:pt x="528" y="3280"/>
                    <a:pt x="703" y="2108"/>
                    <a:pt x="935" y="935"/>
                  </a:cubicBezTo>
                  <a:cubicBezTo>
                    <a:pt x="1002" y="581"/>
                    <a:pt x="1287" y="435"/>
                    <a:pt x="1630" y="435"/>
                  </a:cubicBezTo>
                  <a:cubicBezTo>
                    <a:pt x="2161" y="435"/>
                    <a:pt x="2828" y="792"/>
                    <a:pt x="3028" y="1298"/>
                  </a:cubicBezTo>
                  <a:cubicBezTo>
                    <a:pt x="3071" y="688"/>
                    <a:pt x="1976" y="0"/>
                    <a:pt x="1399" y="0"/>
                  </a:cubicBezTo>
                  <a:close/>
                  <a:moveTo>
                    <a:pt x="4" y="5852"/>
                  </a:moveTo>
                  <a:cubicBezTo>
                    <a:pt x="0" y="5859"/>
                    <a:pt x="0" y="5869"/>
                    <a:pt x="0" y="5877"/>
                  </a:cubicBezTo>
                  <a:cubicBezTo>
                    <a:pt x="104" y="5873"/>
                    <a:pt x="204" y="5869"/>
                    <a:pt x="303" y="5862"/>
                  </a:cubicBezTo>
                  <a:cubicBezTo>
                    <a:pt x="303" y="5859"/>
                    <a:pt x="308" y="5855"/>
                    <a:pt x="308" y="5852"/>
                  </a:cubicBezTo>
                  <a:close/>
                  <a:moveTo>
                    <a:pt x="293" y="6109"/>
                  </a:moveTo>
                  <a:lnTo>
                    <a:pt x="293" y="6109"/>
                  </a:lnTo>
                  <a:cubicBezTo>
                    <a:pt x="193" y="6119"/>
                    <a:pt x="97" y="6126"/>
                    <a:pt x="0" y="6133"/>
                  </a:cubicBezTo>
                  <a:cubicBezTo>
                    <a:pt x="0" y="6861"/>
                    <a:pt x="76" y="7574"/>
                    <a:pt x="254" y="8240"/>
                  </a:cubicBezTo>
                  <a:cubicBezTo>
                    <a:pt x="243" y="7528"/>
                    <a:pt x="257" y="6818"/>
                    <a:pt x="293" y="6109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998;p59">
              <a:extLst>
                <a:ext uri="{FF2B5EF4-FFF2-40B4-BE49-F238E27FC236}">
                  <a16:creationId xmlns:a16="http://schemas.microsoft.com/office/drawing/2014/main" id="{F91E565C-13DE-40C5-8805-B73F773DD740}"/>
                </a:ext>
              </a:extLst>
            </p:cNvPr>
            <p:cNvSpPr/>
            <p:nvPr/>
          </p:nvSpPr>
          <p:spPr>
            <a:xfrm>
              <a:off x="3525644" y="4348725"/>
              <a:ext cx="11583" cy="39220"/>
            </a:xfrm>
            <a:custGeom>
              <a:avLst/>
              <a:gdLst/>
              <a:ahLst/>
              <a:cxnLst/>
              <a:rect l="l" t="t" r="r" b="b"/>
              <a:pathLst>
                <a:path w="412" h="1395" extrusionOk="0">
                  <a:moveTo>
                    <a:pt x="412" y="0"/>
                  </a:moveTo>
                  <a:cubicBezTo>
                    <a:pt x="308" y="4"/>
                    <a:pt x="208" y="4"/>
                    <a:pt x="104" y="8"/>
                  </a:cubicBezTo>
                  <a:cubicBezTo>
                    <a:pt x="48" y="471"/>
                    <a:pt x="8" y="935"/>
                    <a:pt x="1" y="1395"/>
                  </a:cubicBezTo>
                  <a:lnTo>
                    <a:pt x="305" y="1395"/>
                  </a:lnTo>
                  <a:cubicBezTo>
                    <a:pt x="329" y="928"/>
                    <a:pt x="364" y="464"/>
                    <a:pt x="412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999;p59">
              <a:extLst>
                <a:ext uri="{FF2B5EF4-FFF2-40B4-BE49-F238E27FC236}">
                  <a16:creationId xmlns:a16="http://schemas.microsoft.com/office/drawing/2014/main" id="{CDF2E089-A954-4AF3-B12D-485EAAE80C84}"/>
                </a:ext>
              </a:extLst>
            </p:cNvPr>
            <p:cNvSpPr/>
            <p:nvPr/>
          </p:nvSpPr>
          <p:spPr>
            <a:xfrm>
              <a:off x="3525560" y="4388225"/>
              <a:ext cx="8547" cy="7647"/>
            </a:xfrm>
            <a:custGeom>
              <a:avLst/>
              <a:gdLst/>
              <a:ahLst/>
              <a:cxnLst/>
              <a:rect l="l" t="t" r="r" b="b"/>
              <a:pathLst>
                <a:path w="304" h="272" extrusionOk="0">
                  <a:moveTo>
                    <a:pt x="303" y="0"/>
                  </a:moveTo>
                  <a:lnTo>
                    <a:pt x="303" y="0"/>
                  </a:lnTo>
                  <a:cubicBezTo>
                    <a:pt x="204" y="7"/>
                    <a:pt x="104" y="11"/>
                    <a:pt x="0" y="15"/>
                  </a:cubicBezTo>
                  <a:lnTo>
                    <a:pt x="0" y="271"/>
                  </a:lnTo>
                  <a:cubicBezTo>
                    <a:pt x="97" y="264"/>
                    <a:pt x="193" y="257"/>
                    <a:pt x="293" y="247"/>
                  </a:cubicBezTo>
                  <a:cubicBezTo>
                    <a:pt x="296" y="165"/>
                    <a:pt x="300" y="82"/>
                    <a:pt x="303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000;p59">
              <a:extLst>
                <a:ext uri="{FF2B5EF4-FFF2-40B4-BE49-F238E27FC236}">
                  <a16:creationId xmlns:a16="http://schemas.microsoft.com/office/drawing/2014/main" id="{DF6DA283-8FBF-4D96-BE6D-5EEDD690ECE1}"/>
                </a:ext>
              </a:extLst>
            </p:cNvPr>
            <p:cNvSpPr/>
            <p:nvPr/>
          </p:nvSpPr>
          <p:spPr>
            <a:xfrm>
              <a:off x="3549429" y="4495284"/>
              <a:ext cx="65086" cy="32923"/>
            </a:xfrm>
            <a:custGeom>
              <a:avLst/>
              <a:gdLst/>
              <a:ahLst/>
              <a:cxnLst/>
              <a:rect l="l" t="t" r="r" b="b"/>
              <a:pathLst>
                <a:path w="2315" h="1171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43"/>
                    <a:pt x="53" y="89"/>
                    <a:pt x="82" y="132"/>
                  </a:cubicBezTo>
                  <a:cubicBezTo>
                    <a:pt x="104" y="114"/>
                    <a:pt x="125" y="97"/>
                    <a:pt x="143" y="71"/>
                  </a:cubicBezTo>
                  <a:cubicBezTo>
                    <a:pt x="93" y="50"/>
                    <a:pt x="46" y="25"/>
                    <a:pt x="0" y="0"/>
                  </a:cubicBezTo>
                  <a:close/>
                  <a:moveTo>
                    <a:pt x="1840" y="257"/>
                  </a:moveTo>
                  <a:cubicBezTo>
                    <a:pt x="1551" y="535"/>
                    <a:pt x="1238" y="774"/>
                    <a:pt x="888" y="956"/>
                  </a:cubicBezTo>
                  <a:cubicBezTo>
                    <a:pt x="1095" y="1081"/>
                    <a:pt x="1316" y="1170"/>
                    <a:pt x="1526" y="1170"/>
                  </a:cubicBezTo>
                  <a:cubicBezTo>
                    <a:pt x="1548" y="1170"/>
                    <a:pt x="1565" y="1170"/>
                    <a:pt x="1583" y="1167"/>
                  </a:cubicBezTo>
                  <a:cubicBezTo>
                    <a:pt x="1983" y="1138"/>
                    <a:pt x="2314" y="938"/>
                    <a:pt x="1997" y="499"/>
                  </a:cubicBezTo>
                  <a:cubicBezTo>
                    <a:pt x="1940" y="422"/>
                    <a:pt x="1890" y="339"/>
                    <a:pt x="1840" y="257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001;p59">
              <a:extLst>
                <a:ext uri="{FF2B5EF4-FFF2-40B4-BE49-F238E27FC236}">
                  <a16:creationId xmlns:a16="http://schemas.microsoft.com/office/drawing/2014/main" id="{38EA0FE4-157A-4F71-896A-3DE359EFF21B}"/>
                </a:ext>
              </a:extLst>
            </p:cNvPr>
            <p:cNvSpPr/>
            <p:nvPr/>
          </p:nvSpPr>
          <p:spPr>
            <a:xfrm>
              <a:off x="3581395" y="4259912"/>
              <a:ext cx="31320" cy="187274"/>
            </a:xfrm>
            <a:custGeom>
              <a:avLst/>
              <a:gdLst/>
              <a:ahLst/>
              <a:cxnLst/>
              <a:rect l="l" t="t" r="r" b="b"/>
              <a:pathLst>
                <a:path w="1114" h="6661" extrusionOk="0">
                  <a:moveTo>
                    <a:pt x="1042" y="0"/>
                  </a:moveTo>
                  <a:cubicBezTo>
                    <a:pt x="1039" y="32"/>
                    <a:pt x="1031" y="68"/>
                    <a:pt x="1024" y="100"/>
                  </a:cubicBezTo>
                  <a:cubicBezTo>
                    <a:pt x="778" y="942"/>
                    <a:pt x="489" y="1990"/>
                    <a:pt x="286" y="3091"/>
                  </a:cubicBezTo>
                  <a:cubicBezTo>
                    <a:pt x="418" y="3088"/>
                    <a:pt x="550" y="3081"/>
                    <a:pt x="682" y="3073"/>
                  </a:cubicBezTo>
                  <a:cubicBezTo>
                    <a:pt x="778" y="2196"/>
                    <a:pt x="914" y="1323"/>
                    <a:pt x="1085" y="453"/>
                  </a:cubicBezTo>
                  <a:cubicBezTo>
                    <a:pt x="1113" y="292"/>
                    <a:pt x="1095" y="139"/>
                    <a:pt x="1042" y="0"/>
                  </a:cubicBezTo>
                  <a:close/>
                  <a:moveTo>
                    <a:pt x="550" y="4589"/>
                  </a:moveTo>
                  <a:cubicBezTo>
                    <a:pt x="389" y="4607"/>
                    <a:pt x="229" y="4625"/>
                    <a:pt x="68" y="4643"/>
                  </a:cubicBezTo>
                  <a:cubicBezTo>
                    <a:pt x="7" y="5331"/>
                    <a:pt x="1" y="6016"/>
                    <a:pt x="79" y="6661"/>
                  </a:cubicBezTo>
                  <a:cubicBezTo>
                    <a:pt x="215" y="6447"/>
                    <a:pt x="350" y="6236"/>
                    <a:pt x="489" y="6022"/>
                  </a:cubicBezTo>
                  <a:cubicBezTo>
                    <a:pt x="500" y="5545"/>
                    <a:pt x="518" y="5067"/>
                    <a:pt x="550" y="4589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002;p59">
              <a:extLst>
                <a:ext uri="{FF2B5EF4-FFF2-40B4-BE49-F238E27FC236}">
                  <a16:creationId xmlns:a16="http://schemas.microsoft.com/office/drawing/2014/main" id="{3A08B489-F810-4B8E-9689-F8556480BF6B}"/>
                </a:ext>
              </a:extLst>
            </p:cNvPr>
            <p:cNvSpPr/>
            <p:nvPr/>
          </p:nvSpPr>
          <p:spPr>
            <a:xfrm>
              <a:off x="3583897" y="4346307"/>
              <a:ext cx="16672" cy="38040"/>
            </a:xfrm>
            <a:custGeom>
              <a:avLst/>
              <a:gdLst/>
              <a:ahLst/>
              <a:cxnLst/>
              <a:rect l="l" t="t" r="r" b="b"/>
              <a:pathLst>
                <a:path w="593" h="1353" extrusionOk="0">
                  <a:moveTo>
                    <a:pt x="593" y="0"/>
                  </a:moveTo>
                  <a:lnTo>
                    <a:pt x="593" y="0"/>
                  </a:lnTo>
                  <a:cubicBezTo>
                    <a:pt x="461" y="8"/>
                    <a:pt x="329" y="15"/>
                    <a:pt x="197" y="18"/>
                  </a:cubicBezTo>
                  <a:cubicBezTo>
                    <a:pt x="115" y="457"/>
                    <a:pt x="47" y="907"/>
                    <a:pt x="1" y="1353"/>
                  </a:cubicBezTo>
                  <a:cubicBezTo>
                    <a:pt x="161" y="1335"/>
                    <a:pt x="318" y="1317"/>
                    <a:pt x="475" y="1299"/>
                  </a:cubicBezTo>
                  <a:cubicBezTo>
                    <a:pt x="507" y="867"/>
                    <a:pt x="547" y="433"/>
                    <a:pt x="593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003;p59">
              <a:extLst>
                <a:ext uri="{FF2B5EF4-FFF2-40B4-BE49-F238E27FC236}">
                  <a16:creationId xmlns:a16="http://schemas.microsoft.com/office/drawing/2014/main" id="{BFD29A90-062E-443E-A481-09163F240850}"/>
                </a:ext>
              </a:extLst>
            </p:cNvPr>
            <p:cNvSpPr/>
            <p:nvPr/>
          </p:nvSpPr>
          <p:spPr>
            <a:xfrm>
              <a:off x="3583307" y="4386820"/>
              <a:ext cx="13664" cy="3627"/>
            </a:xfrm>
            <a:custGeom>
              <a:avLst/>
              <a:gdLst/>
              <a:ahLst/>
              <a:cxnLst/>
              <a:rect l="l" t="t" r="r" b="b"/>
              <a:pathLst>
                <a:path w="486" h="129" extrusionOk="0">
                  <a:moveTo>
                    <a:pt x="485" y="1"/>
                  </a:moveTo>
                  <a:lnTo>
                    <a:pt x="485" y="1"/>
                  </a:lnTo>
                  <a:cubicBezTo>
                    <a:pt x="329" y="7"/>
                    <a:pt x="171" y="11"/>
                    <a:pt x="11" y="14"/>
                  </a:cubicBezTo>
                  <a:cubicBezTo>
                    <a:pt x="8" y="54"/>
                    <a:pt x="4" y="90"/>
                    <a:pt x="0" y="129"/>
                  </a:cubicBezTo>
                  <a:cubicBezTo>
                    <a:pt x="161" y="111"/>
                    <a:pt x="321" y="93"/>
                    <a:pt x="482" y="75"/>
                  </a:cubicBezTo>
                  <a:cubicBezTo>
                    <a:pt x="482" y="50"/>
                    <a:pt x="485" y="25"/>
                    <a:pt x="485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004;p59">
              <a:extLst>
                <a:ext uri="{FF2B5EF4-FFF2-40B4-BE49-F238E27FC236}">
                  <a16:creationId xmlns:a16="http://schemas.microsoft.com/office/drawing/2014/main" id="{204CA904-6546-4843-ACE7-9013AEFD8C9F}"/>
                </a:ext>
              </a:extLst>
            </p:cNvPr>
            <p:cNvSpPr/>
            <p:nvPr/>
          </p:nvSpPr>
          <p:spPr>
            <a:xfrm>
              <a:off x="3583616" y="4382799"/>
              <a:ext cx="13636" cy="4442"/>
            </a:xfrm>
            <a:custGeom>
              <a:avLst/>
              <a:gdLst/>
              <a:ahLst/>
              <a:cxnLst/>
              <a:rect l="l" t="t" r="r" b="b"/>
              <a:pathLst>
                <a:path w="485" h="158" extrusionOk="0">
                  <a:moveTo>
                    <a:pt x="485" y="1"/>
                  </a:moveTo>
                  <a:lnTo>
                    <a:pt x="485" y="1"/>
                  </a:lnTo>
                  <a:cubicBezTo>
                    <a:pt x="328" y="19"/>
                    <a:pt x="171" y="37"/>
                    <a:pt x="11" y="55"/>
                  </a:cubicBezTo>
                  <a:cubicBezTo>
                    <a:pt x="7" y="86"/>
                    <a:pt x="4" y="122"/>
                    <a:pt x="0" y="157"/>
                  </a:cubicBezTo>
                  <a:cubicBezTo>
                    <a:pt x="160" y="154"/>
                    <a:pt x="318" y="150"/>
                    <a:pt x="474" y="144"/>
                  </a:cubicBezTo>
                  <a:cubicBezTo>
                    <a:pt x="478" y="97"/>
                    <a:pt x="481" y="50"/>
                    <a:pt x="485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005;p59">
              <a:extLst>
                <a:ext uri="{FF2B5EF4-FFF2-40B4-BE49-F238E27FC236}">
                  <a16:creationId xmlns:a16="http://schemas.microsoft.com/office/drawing/2014/main" id="{05600ECE-3A7C-4C0F-B279-94C00F1B82C6}"/>
                </a:ext>
              </a:extLst>
            </p:cNvPr>
            <p:cNvSpPr/>
            <p:nvPr/>
          </p:nvSpPr>
          <p:spPr>
            <a:xfrm>
              <a:off x="3532673" y="4455081"/>
              <a:ext cx="16785" cy="40233"/>
            </a:xfrm>
            <a:custGeom>
              <a:avLst/>
              <a:gdLst/>
              <a:ahLst/>
              <a:cxnLst/>
              <a:rect l="l" t="t" r="r" b="b"/>
              <a:pathLst>
                <a:path w="597" h="1431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204"/>
                    <a:pt x="7" y="404"/>
                    <a:pt x="15" y="607"/>
                  </a:cubicBezTo>
                  <a:cubicBezTo>
                    <a:pt x="25" y="956"/>
                    <a:pt x="272" y="1241"/>
                    <a:pt x="596" y="1430"/>
                  </a:cubicBezTo>
                  <a:cubicBezTo>
                    <a:pt x="328" y="988"/>
                    <a:pt x="136" y="507"/>
                    <a:pt x="1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006;p59">
              <a:extLst>
                <a:ext uri="{FF2B5EF4-FFF2-40B4-BE49-F238E27FC236}">
                  <a16:creationId xmlns:a16="http://schemas.microsoft.com/office/drawing/2014/main" id="{8D6C34AA-0047-489D-A4DB-6FEDA30B025E}"/>
                </a:ext>
              </a:extLst>
            </p:cNvPr>
            <p:cNvSpPr/>
            <p:nvPr/>
          </p:nvSpPr>
          <p:spPr>
            <a:xfrm>
              <a:off x="3532392" y="4235622"/>
              <a:ext cx="78328" cy="261694"/>
            </a:xfrm>
            <a:custGeom>
              <a:avLst/>
              <a:gdLst/>
              <a:ahLst/>
              <a:cxnLst/>
              <a:rect l="l" t="t" r="r" b="b"/>
              <a:pathLst>
                <a:path w="2786" h="9308" extrusionOk="0">
                  <a:moveTo>
                    <a:pt x="1387" y="1"/>
                  </a:moveTo>
                  <a:cubicBezTo>
                    <a:pt x="1044" y="1"/>
                    <a:pt x="759" y="147"/>
                    <a:pt x="692" y="501"/>
                  </a:cubicBezTo>
                  <a:cubicBezTo>
                    <a:pt x="460" y="1674"/>
                    <a:pt x="285" y="2846"/>
                    <a:pt x="172" y="4023"/>
                  </a:cubicBezTo>
                  <a:cubicBezTo>
                    <a:pt x="231" y="4020"/>
                    <a:pt x="292" y="4020"/>
                    <a:pt x="353" y="4020"/>
                  </a:cubicBezTo>
                  <a:cubicBezTo>
                    <a:pt x="913" y="4006"/>
                    <a:pt x="1469" y="3985"/>
                    <a:pt x="2029" y="3955"/>
                  </a:cubicBezTo>
                  <a:cubicBezTo>
                    <a:pt x="2232" y="2854"/>
                    <a:pt x="2521" y="1806"/>
                    <a:pt x="2767" y="964"/>
                  </a:cubicBezTo>
                  <a:cubicBezTo>
                    <a:pt x="2774" y="932"/>
                    <a:pt x="2782" y="896"/>
                    <a:pt x="2785" y="864"/>
                  </a:cubicBezTo>
                  <a:cubicBezTo>
                    <a:pt x="2585" y="358"/>
                    <a:pt x="1918" y="1"/>
                    <a:pt x="1387" y="1"/>
                  </a:cubicBezTo>
                  <a:close/>
                  <a:moveTo>
                    <a:pt x="314" y="5414"/>
                  </a:moveTo>
                  <a:lnTo>
                    <a:pt x="314" y="5414"/>
                  </a:lnTo>
                  <a:cubicBezTo>
                    <a:pt x="231" y="5418"/>
                    <a:pt x="146" y="5418"/>
                    <a:pt x="65" y="5418"/>
                  </a:cubicBezTo>
                  <a:cubicBezTo>
                    <a:pt x="65" y="5421"/>
                    <a:pt x="60" y="5425"/>
                    <a:pt x="60" y="5428"/>
                  </a:cubicBezTo>
                  <a:cubicBezTo>
                    <a:pt x="146" y="5425"/>
                    <a:pt x="231" y="5421"/>
                    <a:pt x="314" y="5414"/>
                  </a:cubicBezTo>
                  <a:close/>
                  <a:moveTo>
                    <a:pt x="1811" y="5507"/>
                  </a:moveTo>
                  <a:lnTo>
                    <a:pt x="1811" y="5507"/>
                  </a:lnTo>
                  <a:cubicBezTo>
                    <a:pt x="1230" y="5568"/>
                    <a:pt x="642" y="5628"/>
                    <a:pt x="50" y="5675"/>
                  </a:cubicBezTo>
                  <a:cubicBezTo>
                    <a:pt x="14" y="6384"/>
                    <a:pt x="0" y="7094"/>
                    <a:pt x="11" y="7806"/>
                  </a:cubicBezTo>
                  <a:cubicBezTo>
                    <a:pt x="146" y="8313"/>
                    <a:pt x="338" y="8794"/>
                    <a:pt x="606" y="9236"/>
                  </a:cubicBezTo>
                  <a:cubicBezTo>
                    <a:pt x="652" y="9261"/>
                    <a:pt x="699" y="9286"/>
                    <a:pt x="749" y="9307"/>
                  </a:cubicBezTo>
                  <a:cubicBezTo>
                    <a:pt x="1080" y="8951"/>
                    <a:pt x="1416" y="8160"/>
                    <a:pt x="1615" y="7846"/>
                  </a:cubicBezTo>
                  <a:cubicBezTo>
                    <a:pt x="1686" y="7739"/>
                    <a:pt x="1755" y="7632"/>
                    <a:pt x="1822" y="7525"/>
                  </a:cubicBezTo>
                  <a:cubicBezTo>
                    <a:pt x="1744" y="6880"/>
                    <a:pt x="1750" y="6195"/>
                    <a:pt x="1811" y="5507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007;p59">
              <a:extLst>
                <a:ext uri="{FF2B5EF4-FFF2-40B4-BE49-F238E27FC236}">
                  <a16:creationId xmlns:a16="http://schemas.microsoft.com/office/drawing/2014/main" id="{B2F9A345-5112-4563-9281-F44D16F313D0}"/>
                </a:ext>
              </a:extLst>
            </p:cNvPr>
            <p:cNvSpPr/>
            <p:nvPr/>
          </p:nvSpPr>
          <p:spPr>
            <a:xfrm>
              <a:off x="3534191" y="4346813"/>
              <a:ext cx="55246" cy="41132"/>
            </a:xfrm>
            <a:custGeom>
              <a:avLst/>
              <a:gdLst/>
              <a:ahLst/>
              <a:cxnLst/>
              <a:rect l="l" t="t" r="r" b="b"/>
              <a:pathLst>
                <a:path w="1965" h="1463" extrusionOk="0">
                  <a:moveTo>
                    <a:pt x="1965" y="0"/>
                  </a:moveTo>
                  <a:cubicBezTo>
                    <a:pt x="1405" y="30"/>
                    <a:pt x="849" y="51"/>
                    <a:pt x="289" y="65"/>
                  </a:cubicBezTo>
                  <a:cubicBezTo>
                    <a:pt x="228" y="65"/>
                    <a:pt x="167" y="65"/>
                    <a:pt x="108" y="68"/>
                  </a:cubicBezTo>
                  <a:cubicBezTo>
                    <a:pt x="60" y="532"/>
                    <a:pt x="25" y="996"/>
                    <a:pt x="1" y="1463"/>
                  </a:cubicBezTo>
                  <a:cubicBezTo>
                    <a:pt x="82" y="1463"/>
                    <a:pt x="167" y="1463"/>
                    <a:pt x="250" y="1459"/>
                  </a:cubicBezTo>
                  <a:cubicBezTo>
                    <a:pt x="760" y="1430"/>
                    <a:pt x="1266" y="1384"/>
                    <a:pt x="1769" y="1335"/>
                  </a:cubicBezTo>
                  <a:cubicBezTo>
                    <a:pt x="1815" y="889"/>
                    <a:pt x="1883" y="439"/>
                    <a:pt x="1965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008;p59">
              <a:extLst>
                <a:ext uri="{FF2B5EF4-FFF2-40B4-BE49-F238E27FC236}">
                  <a16:creationId xmlns:a16="http://schemas.microsoft.com/office/drawing/2014/main" id="{981F0C82-33C1-45DC-956F-30FB19455B8A}"/>
                </a:ext>
              </a:extLst>
            </p:cNvPr>
            <p:cNvSpPr/>
            <p:nvPr/>
          </p:nvSpPr>
          <p:spPr>
            <a:xfrm>
              <a:off x="3533797" y="4387213"/>
              <a:ext cx="49848" cy="7957"/>
            </a:xfrm>
            <a:custGeom>
              <a:avLst/>
              <a:gdLst/>
              <a:ahLst/>
              <a:cxnLst/>
              <a:rect l="l" t="t" r="r" b="b"/>
              <a:pathLst>
                <a:path w="1773" h="283" extrusionOk="0">
                  <a:moveTo>
                    <a:pt x="1772" y="0"/>
                  </a:moveTo>
                  <a:lnTo>
                    <a:pt x="1772" y="0"/>
                  </a:lnTo>
                  <a:cubicBezTo>
                    <a:pt x="1269" y="15"/>
                    <a:pt x="767" y="22"/>
                    <a:pt x="264" y="22"/>
                  </a:cubicBezTo>
                  <a:cubicBezTo>
                    <a:pt x="181" y="29"/>
                    <a:pt x="96" y="33"/>
                    <a:pt x="10" y="36"/>
                  </a:cubicBezTo>
                  <a:cubicBezTo>
                    <a:pt x="7" y="118"/>
                    <a:pt x="3" y="201"/>
                    <a:pt x="0" y="283"/>
                  </a:cubicBezTo>
                  <a:cubicBezTo>
                    <a:pt x="592" y="236"/>
                    <a:pt x="1180" y="176"/>
                    <a:pt x="1761" y="115"/>
                  </a:cubicBezTo>
                  <a:cubicBezTo>
                    <a:pt x="1765" y="76"/>
                    <a:pt x="1769" y="40"/>
                    <a:pt x="1772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009;p59">
              <a:extLst>
                <a:ext uri="{FF2B5EF4-FFF2-40B4-BE49-F238E27FC236}">
                  <a16:creationId xmlns:a16="http://schemas.microsoft.com/office/drawing/2014/main" id="{CBADAB05-C9BE-474E-B296-2E3CBD66B92F}"/>
                </a:ext>
              </a:extLst>
            </p:cNvPr>
            <p:cNvSpPr/>
            <p:nvPr/>
          </p:nvSpPr>
          <p:spPr>
            <a:xfrm>
              <a:off x="3541191" y="4384318"/>
              <a:ext cx="42735" cy="3514"/>
            </a:xfrm>
            <a:custGeom>
              <a:avLst/>
              <a:gdLst/>
              <a:ahLst/>
              <a:cxnLst/>
              <a:rect l="l" t="t" r="r" b="b"/>
              <a:pathLst>
                <a:path w="1520" h="125" extrusionOk="0">
                  <a:moveTo>
                    <a:pt x="1520" y="1"/>
                  </a:moveTo>
                  <a:lnTo>
                    <a:pt x="1520" y="1"/>
                  </a:lnTo>
                  <a:cubicBezTo>
                    <a:pt x="1017" y="50"/>
                    <a:pt x="511" y="96"/>
                    <a:pt x="1" y="125"/>
                  </a:cubicBezTo>
                  <a:cubicBezTo>
                    <a:pt x="504" y="125"/>
                    <a:pt x="1006" y="118"/>
                    <a:pt x="1509" y="103"/>
                  </a:cubicBezTo>
                  <a:cubicBezTo>
                    <a:pt x="1513" y="68"/>
                    <a:pt x="1516" y="32"/>
                    <a:pt x="1520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010;p59">
              <a:extLst>
                <a:ext uri="{FF2B5EF4-FFF2-40B4-BE49-F238E27FC236}">
                  <a16:creationId xmlns:a16="http://schemas.microsoft.com/office/drawing/2014/main" id="{E0C0F5B0-DE34-47BC-BE70-A6C6D6E64E07}"/>
                </a:ext>
              </a:extLst>
            </p:cNvPr>
            <p:cNvSpPr/>
            <p:nvPr/>
          </p:nvSpPr>
          <p:spPr>
            <a:xfrm>
              <a:off x="3404556" y="4389519"/>
              <a:ext cx="270101" cy="143274"/>
            </a:xfrm>
            <a:custGeom>
              <a:avLst/>
              <a:gdLst/>
              <a:ahLst/>
              <a:cxnLst/>
              <a:rect l="l" t="t" r="r" b="b"/>
              <a:pathLst>
                <a:path w="9607" h="5096" extrusionOk="0">
                  <a:moveTo>
                    <a:pt x="9086" y="0"/>
                  </a:moveTo>
                  <a:cubicBezTo>
                    <a:pt x="8512" y="0"/>
                    <a:pt x="7614" y="115"/>
                    <a:pt x="7400" y="450"/>
                  </a:cubicBezTo>
                  <a:cubicBezTo>
                    <a:pt x="7193" y="771"/>
                    <a:pt x="6986" y="1092"/>
                    <a:pt x="6779" y="1412"/>
                  </a:cubicBezTo>
                  <a:cubicBezTo>
                    <a:pt x="6765" y="2044"/>
                    <a:pt x="6768" y="2678"/>
                    <a:pt x="6786" y="3313"/>
                  </a:cubicBezTo>
                  <a:cubicBezTo>
                    <a:pt x="6790" y="3406"/>
                    <a:pt x="6779" y="3488"/>
                    <a:pt x="6758" y="3563"/>
                  </a:cubicBezTo>
                  <a:cubicBezTo>
                    <a:pt x="6825" y="3720"/>
                    <a:pt x="6904" y="3873"/>
                    <a:pt x="6993" y="4019"/>
                  </a:cubicBezTo>
                  <a:cubicBezTo>
                    <a:pt x="8099" y="2943"/>
                    <a:pt x="8812" y="1266"/>
                    <a:pt x="9575" y="79"/>
                  </a:cubicBezTo>
                  <a:cubicBezTo>
                    <a:pt x="9607" y="33"/>
                    <a:pt x="9393" y="0"/>
                    <a:pt x="9086" y="0"/>
                  </a:cubicBezTo>
                  <a:close/>
                  <a:moveTo>
                    <a:pt x="1941" y="2454"/>
                  </a:moveTo>
                  <a:cubicBezTo>
                    <a:pt x="1248" y="2454"/>
                    <a:pt x="1" y="3103"/>
                    <a:pt x="126" y="3175"/>
                  </a:cubicBezTo>
                  <a:cubicBezTo>
                    <a:pt x="1574" y="4009"/>
                    <a:pt x="2867" y="5096"/>
                    <a:pt x="4447" y="5096"/>
                  </a:cubicBezTo>
                  <a:cubicBezTo>
                    <a:pt x="4800" y="5096"/>
                    <a:pt x="5171" y="5043"/>
                    <a:pt x="5560" y="4918"/>
                  </a:cubicBezTo>
                  <a:cubicBezTo>
                    <a:pt x="5728" y="4865"/>
                    <a:pt x="5888" y="4796"/>
                    <a:pt x="6041" y="4718"/>
                  </a:cubicBezTo>
                  <a:cubicBezTo>
                    <a:pt x="5763" y="4544"/>
                    <a:pt x="5514" y="4294"/>
                    <a:pt x="5364" y="4080"/>
                  </a:cubicBezTo>
                  <a:cubicBezTo>
                    <a:pt x="5318" y="4019"/>
                    <a:pt x="5278" y="3958"/>
                    <a:pt x="5235" y="3894"/>
                  </a:cubicBezTo>
                  <a:cubicBezTo>
                    <a:pt x="5199" y="3930"/>
                    <a:pt x="5160" y="3958"/>
                    <a:pt x="5121" y="3980"/>
                  </a:cubicBezTo>
                  <a:cubicBezTo>
                    <a:pt x="5086" y="4001"/>
                    <a:pt x="5039" y="4009"/>
                    <a:pt x="4986" y="4009"/>
                  </a:cubicBezTo>
                  <a:cubicBezTo>
                    <a:pt x="4383" y="4009"/>
                    <a:pt x="2828" y="2857"/>
                    <a:pt x="2232" y="2515"/>
                  </a:cubicBezTo>
                  <a:cubicBezTo>
                    <a:pt x="2158" y="2472"/>
                    <a:pt x="2058" y="2454"/>
                    <a:pt x="1941" y="2454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011;p59">
              <a:extLst>
                <a:ext uri="{FF2B5EF4-FFF2-40B4-BE49-F238E27FC236}">
                  <a16:creationId xmlns:a16="http://schemas.microsoft.com/office/drawing/2014/main" id="{E2636C59-A7EE-47D4-AABD-D8D2F4B76F32}"/>
                </a:ext>
              </a:extLst>
            </p:cNvPr>
            <p:cNvSpPr/>
            <p:nvPr/>
          </p:nvSpPr>
          <p:spPr>
            <a:xfrm>
              <a:off x="3551734" y="4489690"/>
              <a:ext cx="49454" cy="32501"/>
            </a:xfrm>
            <a:custGeom>
              <a:avLst/>
              <a:gdLst/>
              <a:ahLst/>
              <a:cxnLst/>
              <a:rect l="l" t="t" r="r" b="b"/>
              <a:pathLst>
                <a:path w="1759" h="1156" extrusionOk="0">
                  <a:moveTo>
                    <a:pt x="1523" y="0"/>
                  </a:moveTo>
                  <a:cubicBezTo>
                    <a:pt x="1426" y="303"/>
                    <a:pt x="1123" y="435"/>
                    <a:pt x="774" y="435"/>
                  </a:cubicBezTo>
                  <a:cubicBezTo>
                    <a:pt x="542" y="435"/>
                    <a:pt x="289" y="377"/>
                    <a:pt x="61" y="270"/>
                  </a:cubicBezTo>
                  <a:cubicBezTo>
                    <a:pt x="43" y="296"/>
                    <a:pt x="22" y="313"/>
                    <a:pt x="0" y="331"/>
                  </a:cubicBezTo>
                  <a:cubicBezTo>
                    <a:pt x="43" y="395"/>
                    <a:pt x="83" y="456"/>
                    <a:pt x="129" y="517"/>
                  </a:cubicBezTo>
                  <a:cubicBezTo>
                    <a:pt x="279" y="731"/>
                    <a:pt x="528" y="981"/>
                    <a:pt x="806" y="1155"/>
                  </a:cubicBezTo>
                  <a:cubicBezTo>
                    <a:pt x="1156" y="973"/>
                    <a:pt x="1469" y="734"/>
                    <a:pt x="1758" y="456"/>
                  </a:cubicBezTo>
                  <a:cubicBezTo>
                    <a:pt x="1669" y="310"/>
                    <a:pt x="1590" y="157"/>
                    <a:pt x="1523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012;p59">
              <a:extLst>
                <a:ext uri="{FF2B5EF4-FFF2-40B4-BE49-F238E27FC236}">
                  <a16:creationId xmlns:a16="http://schemas.microsoft.com/office/drawing/2014/main" id="{ECAB9D32-F016-4E0B-98EB-07784C7BC1B4}"/>
                </a:ext>
              </a:extLst>
            </p:cNvPr>
            <p:cNvSpPr/>
            <p:nvPr/>
          </p:nvSpPr>
          <p:spPr>
            <a:xfrm>
              <a:off x="3583616" y="4429216"/>
              <a:ext cx="11836" cy="60503"/>
            </a:xfrm>
            <a:custGeom>
              <a:avLst/>
              <a:gdLst/>
              <a:ahLst/>
              <a:cxnLst/>
              <a:rect l="l" t="t" r="r" b="b"/>
              <a:pathLst>
                <a:path w="421" h="2152" extrusionOk="0">
                  <a:moveTo>
                    <a:pt x="410" y="0"/>
                  </a:moveTo>
                  <a:lnTo>
                    <a:pt x="410" y="0"/>
                  </a:lnTo>
                  <a:cubicBezTo>
                    <a:pt x="271" y="214"/>
                    <a:pt x="136" y="425"/>
                    <a:pt x="0" y="639"/>
                  </a:cubicBezTo>
                  <a:cubicBezTo>
                    <a:pt x="65" y="1177"/>
                    <a:pt x="189" y="1687"/>
                    <a:pt x="389" y="2151"/>
                  </a:cubicBezTo>
                  <a:cubicBezTo>
                    <a:pt x="410" y="2076"/>
                    <a:pt x="421" y="1994"/>
                    <a:pt x="417" y="1901"/>
                  </a:cubicBezTo>
                  <a:cubicBezTo>
                    <a:pt x="399" y="1266"/>
                    <a:pt x="396" y="632"/>
                    <a:pt x="410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013;p59">
              <a:extLst>
                <a:ext uri="{FF2B5EF4-FFF2-40B4-BE49-F238E27FC236}">
                  <a16:creationId xmlns:a16="http://schemas.microsoft.com/office/drawing/2014/main" id="{0B9AA57B-DA2E-4FD0-B818-7548F90FA438}"/>
                </a:ext>
              </a:extLst>
            </p:cNvPr>
            <p:cNvSpPr/>
            <p:nvPr/>
          </p:nvSpPr>
          <p:spPr>
            <a:xfrm>
              <a:off x="3553449" y="4447153"/>
              <a:ext cx="41104" cy="54768"/>
            </a:xfrm>
            <a:custGeom>
              <a:avLst/>
              <a:gdLst/>
              <a:ahLst/>
              <a:cxnLst/>
              <a:rect l="l" t="t" r="r" b="b"/>
              <a:pathLst>
                <a:path w="1462" h="1948" extrusionOk="0">
                  <a:moveTo>
                    <a:pt x="1073" y="1"/>
                  </a:moveTo>
                  <a:cubicBezTo>
                    <a:pt x="1006" y="108"/>
                    <a:pt x="937" y="215"/>
                    <a:pt x="866" y="322"/>
                  </a:cubicBezTo>
                  <a:cubicBezTo>
                    <a:pt x="667" y="636"/>
                    <a:pt x="331" y="1427"/>
                    <a:pt x="0" y="1783"/>
                  </a:cubicBezTo>
                  <a:cubicBezTo>
                    <a:pt x="228" y="1890"/>
                    <a:pt x="481" y="1948"/>
                    <a:pt x="713" y="1948"/>
                  </a:cubicBezTo>
                  <a:cubicBezTo>
                    <a:pt x="1062" y="1948"/>
                    <a:pt x="1365" y="1816"/>
                    <a:pt x="1462" y="1513"/>
                  </a:cubicBezTo>
                  <a:cubicBezTo>
                    <a:pt x="1262" y="1049"/>
                    <a:pt x="1138" y="539"/>
                    <a:pt x="1073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3014;p59">
            <a:extLst>
              <a:ext uri="{FF2B5EF4-FFF2-40B4-BE49-F238E27FC236}">
                <a16:creationId xmlns:a16="http://schemas.microsoft.com/office/drawing/2014/main" id="{903BC3C1-C85B-4AF8-867B-DD10D482AD77}"/>
              </a:ext>
            </a:extLst>
          </p:cNvPr>
          <p:cNvGrpSpPr/>
          <p:nvPr/>
        </p:nvGrpSpPr>
        <p:grpSpPr>
          <a:xfrm>
            <a:off x="540576" y="2464579"/>
            <a:ext cx="294645" cy="468329"/>
            <a:chOff x="3803666" y="3241953"/>
            <a:chExt cx="294645" cy="468329"/>
          </a:xfrm>
        </p:grpSpPr>
        <p:sp>
          <p:nvSpPr>
            <p:cNvPr id="204" name="Google Shape;3015;p59">
              <a:extLst>
                <a:ext uri="{FF2B5EF4-FFF2-40B4-BE49-F238E27FC236}">
                  <a16:creationId xmlns:a16="http://schemas.microsoft.com/office/drawing/2014/main" id="{219242F5-107C-4AE8-A4D9-0C43F9F94DD6}"/>
                </a:ext>
              </a:extLst>
            </p:cNvPr>
            <p:cNvSpPr/>
            <p:nvPr/>
          </p:nvSpPr>
          <p:spPr>
            <a:xfrm>
              <a:off x="3803666" y="3241953"/>
              <a:ext cx="294645" cy="361671"/>
            </a:xfrm>
            <a:custGeom>
              <a:avLst/>
              <a:gdLst/>
              <a:ahLst/>
              <a:cxnLst/>
              <a:rect l="l" t="t" r="r" b="b"/>
              <a:pathLst>
                <a:path w="10480" h="12864" extrusionOk="0">
                  <a:moveTo>
                    <a:pt x="5120" y="1"/>
                  </a:moveTo>
                  <a:cubicBezTo>
                    <a:pt x="2935" y="1"/>
                    <a:pt x="838" y="1327"/>
                    <a:pt x="157" y="3781"/>
                  </a:cubicBezTo>
                  <a:cubicBezTo>
                    <a:pt x="0" y="4355"/>
                    <a:pt x="1070" y="5354"/>
                    <a:pt x="1630" y="5354"/>
                  </a:cubicBezTo>
                  <a:cubicBezTo>
                    <a:pt x="1776" y="5354"/>
                    <a:pt x="1886" y="5285"/>
                    <a:pt x="1933" y="5122"/>
                  </a:cubicBezTo>
                  <a:cubicBezTo>
                    <a:pt x="2468" y="3189"/>
                    <a:pt x="4104" y="1742"/>
                    <a:pt x="6123" y="1742"/>
                  </a:cubicBezTo>
                  <a:lnTo>
                    <a:pt x="6248" y="1742"/>
                  </a:lnTo>
                  <a:cubicBezTo>
                    <a:pt x="6329" y="1610"/>
                    <a:pt x="6454" y="1499"/>
                    <a:pt x="6633" y="1431"/>
                  </a:cubicBezTo>
                  <a:cubicBezTo>
                    <a:pt x="6903" y="1324"/>
                    <a:pt x="7168" y="1274"/>
                    <a:pt x="7417" y="1274"/>
                  </a:cubicBezTo>
                  <a:cubicBezTo>
                    <a:pt x="8843" y="1274"/>
                    <a:pt x="9816" y="2864"/>
                    <a:pt x="9268" y="4319"/>
                  </a:cubicBezTo>
                  <a:cubicBezTo>
                    <a:pt x="8932" y="5211"/>
                    <a:pt x="8180" y="5660"/>
                    <a:pt x="7370" y="6081"/>
                  </a:cubicBezTo>
                  <a:cubicBezTo>
                    <a:pt x="6615" y="6470"/>
                    <a:pt x="5987" y="6933"/>
                    <a:pt x="5577" y="7611"/>
                  </a:cubicBezTo>
                  <a:cubicBezTo>
                    <a:pt x="5691" y="7500"/>
                    <a:pt x="5812" y="7393"/>
                    <a:pt x="5933" y="7293"/>
                  </a:cubicBezTo>
                  <a:cubicBezTo>
                    <a:pt x="6764" y="6608"/>
                    <a:pt x="7762" y="6177"/>
                    <a:pt x="8657" y="5593"/>
                  </a:cubicBezTo>
                  <a:cubicBezTo>
                    <a:pt x="10448" y="4423"/>
                    <a:pt x="10479" y="2965"/>
                    <a:pt x="8907" y="1506"/>
                  </a:cubicBezTo>
                  <a:cubicBezTo>
                    <a:pt x="7805" y="486"/>
                    <a:pt x="6447" y="1"/>
                    <a:pt x="5120" y="1"/>
                  </a:cubicBezTo>
                  <a:close/>
                  <a:moveTo>
                    <a:pt x="4129" y="5842"/>
                  </a:moveTo>
                  <a:cubicBezTo>
                    <a:pt x="3198" y="6687"/>
                    <a:pt x="2446" y="7943"/>
                    <a:pt x="2349" y="9222"/>
                  </a:cubicBezTo>
                  <a:cubicBezTo>
                    <a:pt x="2364" y="9219"/>
                    <a:pt x="2382" y="9219"/>
                    <a:pt x="2400" y="9219"/>
                  </a:cubicBezTo>
                  <a:cubicBezTo>
                    <a:pt x="2542" y="9219"/>
                    <a:pt x="2739" y="9290"/>
                    <a:pt x="2863" y="9344"/>
                  </a:cubicBezTo>
                  <a:cubicBezTo>
                    <a:pt x="3127" y="9454"/>
                    <a:pt x="3391" y="9633"/>
                    <a:pt x="3608" y="9814"/>
                  </a:cubicBezTo>
                  <a:cubicBezTo>
                    <a:pt x="3748" y="9936"/>
                    <a:pt x="4008" y="10153"/>
                    <a:pt x="4072" y="10342"/>
                  </a:cubicBezTo>
                  <a:cubicBezTo>
                    <a:pt x="4094" y="10403"/>
                    <a:pt x="4115" y="10459"/>
                    <a:pt x="4136" y="10520"/>
                  </a:cubicBezTo>
                  <a:cubicBezTo>
                    <a:pt x="4179" y="10003"/>
                    <a:pt x="4446" y="9276"/>
                    <a:pt x="4546" y="9041"/>
                  </a:cubicBezTo>
                  <a:lnTo>
                    <a:pt x="4497" y="9041"/>
                  </a:lnTo>
                  <a:cubicBezTo>
                    <a:pt x="3862" y="9041"/>
                    <a:pt x="3124" y="8277"/>
                    <a:pt x="3352" y="7507"/>
                  </a:cubicBezTo>
                  <a:cubicBezTo>
                    <a:pt x="3530" y="6908"/>
                    <a:pt x="3783" y="6345"/>
                    <a:pt x="4129" y="5842"/>
                  </a:cubicBezTo>
                  <a:close/>
                  <a:moveTo>
                    <a:pt x="2349" y="9821"/>
                  </a:moveTo>
                  <a:cubicBezTo>
                    <a:pt x="2367" y="9982"/>
                    <a:pt x="2392" y="10142"/>
                    <a:pt x="2432" y="10299"/>
                  </a:cubicBezTo>
                  <a:cubicBezTo>
                    <a:pt x="2756" y="11640"/>
                    <a:pt x="4001" y="12821"/>
                    <a:pt x="5402" y="12863"/>
                  </a:cubicBezTo>
                  <a:lnTo>
                    <a:pt x="5427" y="12863"/>
                  </a:lnTo>
                  <a:cubicBezTo>
                    <a:pt x="6383" y="12863"/>
                    <a:pt x="5096" y="11098"/>
                    <a:pt x="4393" y="11076"/>
                  </a:cubicBezTo>
                  <a:cubicBezTo>
                    <a:pt x="4368" y="11076"/>
                    <a:pt x="4347" y="11073"/>
                    <a:pt x="4325" y="11066"/>
                  </a:cubicBezTo>
                  <a:lnTo>
                    <a:pt x="4325" y="11066"/>
                  </a:lnTo>
                  <a:cubicBezTo>
                    <a:pt x="4390" y="11254"/>
                    <a:pt x="4454" y="11440"/>
                    <a:pt x="4518" y="11629"/>
                  </a:cubicBezTo>
                  <a:cubicBezTo>
                    <a:pt x="4596" y="11854"/>
                    <a:pt x="4507" y="11925"/>
                    <a:pt x="4365" y="11925"/>
                  </a:cubicBezTo>
                  <a:cubicBezTo>
                    <a:pt x="4218" y="11925"/>
                    <a:pt x="4023" y="11850"/>
                    <a:pt x="3901" y="11800"/>
                  </a:cubicBezTo>
                  <a:cubicBezTo>
                    <a:pt x="3637" y="11690"/>
                    <a:pt x="3373" y="11508"/>
                    <a:pt x="3156" y="11326"/>
                  </a:cubicBezTo>
                  <a:cubicBezTo>
                    <a:pt x="3017" y="11208"/>
                    <a:pt x="2756" y="10987"/>
                    <a:pt x="2692" y="10798"/>
                  </a:cubicBezTo>
                  <a:cubicBezTo>
                    <a:pt x="2578" y="10474"/>
                    <a:pt x="2464" y="10146"/>
                    <a:pt x="2349" y="982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016;p59">
              <a:extLst>
                <a:ext uri="{FF2B5EF4-FFF2-40B4-BE49-F238E27FC236}">
                  <a16:creationId xmlns:a16="http://schemas.microsoft.com/office/drawing/2014/main" id="{672218E0-D209-4FC2-9A5E-F5A46709623C}"/>
                </a:ext>
              </a:extLst>
            </p:cNvPr>
            <p:cNvSpPr/>
            <p:nvPr/>
          </p:nvSpPr>
          <p:spPr>
            <a:xfrm>
              <a:off x="3892788" y="3641484"/>
              <a:ext cx="88141" cy="68797"/>
            </a:xfrm>
            <a:custGeom>
              <a:avLst/>
              <a:gdLst/>
              <a:ahLst/>
              <a:cxnLst/>
              <a:rect l="l" t="t" r="r" b="b"/>
              <a:pathLst>
                <a:path w="3135" h="2447" extrusionOk="0">
                  <a:moveTo>
                    <a:pt x="2057" y="0"/>
                  </a:moveTo>
                  <a:cubicBezTo>
                    <a:pt x="1893" y="0"/>
                    <a:pt x="1733" y="32"/>
                    <a:pt x="1587" y="89"/>
                  </a:cubicBezTo>
                  <a:cubicBezTo>
                    <a:pt x="1786" y="552"/>
                    <a:pt x="1059" y="1376"/>
                    <a:pt x="324" y="1376"/>
                  </a:cubicBezTo>
                  <a:cubicBezTo>
                    <a:pt x="232" y="1376"/>
                    <a:pt x="146" y="1369"/>
                    <a:pt x="71" y="1358"/>
                  </a:cubicBezTo>
                  <a:cubicBezTo>
                    <a:pt x="25" y="1490"/>
                    <a:pt x="0" y="1630"/>
                    <a:pt x="25" y="1758"/>
                  </a:cubicBezTo>
                  <a:cubicBezTo>
                    <a:pt x="71" y="2000"/>
                    <a:pt x="206" y="2229"/>
                    <a:pt x="438" y="2339"/>
                  </a:cubicBezTo>
                  <a:cubicBezTo>
                    <a:pt x="599" y="2418"/>
                    <a:pt x="759" y="2446"/>
                    <a:pt x="927" y="2446"/>
                  </a:cubicBezTo>
                  <a:cubicBezTo>
                    <a:pt x="1027" y="2446"/>
                    <a:pt x="1131" y="2435"/>
                    <a:pt x="1238" y="2418"/>
                  </a:cubicBezTo>
                  <a:cubicBezTo>
                    <a:pt x="1947" y="2300"/>
                    <a:pt x="2535" y="1804"/>
                    <a:pt x="2874" y="1187"/>
                  </a:cubicBezTo>
                  <a:cubicBezTo>
                    <a:pt x="3134" y="717"/>
                    <a:pt x="2821" y="121"/>
                    <a:pt x="2303" y="25"/>
                  </a:cubicBezTo>
                  <a:cubicBezTo>
                    <a:pt x="2222" y="7"/>
                    <a:pt x="2140" y="0"/>
                    <a:pt x="2057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017;p59">
              <a:extLst>
                <a:ext uri="{FF2B5EF4-FFF2-40B4-BE49-F238E27FC236}">
                  <a16:creationId xmlns:a16="http://schemas.microsoft.com/office/drawing/2014/main" id="{8FFB2518-3378-4051-BDB5-9D8A4EA38693}"/>
                </a:ext>
              </a:extLst>
            </p:cNvPr>
            <p:cNvSpPr/>
            <p:nvPr/>
          </p:nvSpPr>
          <p:spPr>
            <a:xfrm>
              <a:off x="3919749" y="3290899"/>
              <a:ext cx="112207" cy="205239"/>
            </a:xfrm>
            <a:custGeom>
              <a:avLst/>
              <a:gdLst/>
              <a:ahLst/>
              <a:cxnLst/>
              <a:rect l="l" t="t" r="r" b="b"/>
              <a:pathLst>
                <a:path w="3991" h="7300" extrusionOk="0">
                  <a:moveTo>
                    <a:pt x="2119" y="1"/>
                  </a:moveTo>
                  <a:lnTo>
                    <a:pt x="2119" y="1"/>
                  </a:lnTo>
                  <a:cubicBezTo>
                    <a:pt x="1747" y="610"/>
                    <a:pt x="2293" y="1719"/>
                    <a:pt x="3056" y="1811"/>
                  </a:cubicBezTo>
                  <a:cubicBezTo>
                    <a:pt x="3039" y="1826"/>
                    <a:pt x="3021" y="1837"/>
                    <a:pt x="2999" y="1847"/>
                  </a:cubicBezTo>
                  <a:cubicBezTo>
                    <a:pt x="2777" y="2033"/>
                    <a:pt x="2514" y="2143"/>
                    <a:pt x="2261" y="2275"/>
                  </a:cubicBezTo>
                  <a:cubicBezTo>
                    <a:pt x="1790" y="2522"/>
                    <a:pt x="1327" y="2764"/>
                    <a:pt x="913" y="3103"/>
                  </a:cubicBezTo>
                  <a:cubicBezTo>
                    <a:pt x="557" y="3395"/>
                    <a:pt x="253" y="3730"/>
                    <a:pt x="0" y="4101"/>
                  </a:cubicBezTo>
                  <a:cubicBezTo>
                    <a:pt x="60" y="4048"/>
                    <a:pt x="121" y="3994"/>
                    <a:pt x="182" y="3944"/>
                  </a:cubicBezTo>
                  <a:cubicBezTo>
                    <a:pt x="945" y="3306"/>
                    <a:pt x="1869" y="2885"/>
                    <a:pt x="2706" y="2361"/>
                  </a:cubicBezTo>
                  <a:cubicBezTo>
                    <a:pt x="2956" y="2208"/>
                    <a:pt x="3958" y="1709"/>
                    <a:pt x="3990" y="1395"/>
                  </a:cubicBezTo>
                  <a:cubicBezTo>
                    <a:pt x="3801" y="1016"/>
                    <a:pt x="3612" y="639"/>
                    <a:pt x="3424" y="261"/>
                  </a:cubicBezTo>
                  <a:cubicBezTo>
                    <a:pt x="3095" y="132"/>
                    <a:pt x="2756" y="54"/>
                    <a:pt x="2407" y="22"/>
                  </a:cubicBezTo>
                  <a:cubicBezTo>
                    <a:pt x="2311" y="11"/>
                    <a:pt x="2214" y="4"/>
                    <a:pt x="2119" y="1"/>
                  </a:cubicBezTo>
                  <a:close/>
                  <a:moveTo>
                    <a:pt x="1448" y="5870"/>
                  </a:moveTo>
                  <a:cubicBezTo>
                    <a:pt x="1041" y="6266"/>
                    <a:pt x="695" y="6722"/>
                    <a:pt x="445" y="7239"/>
                  </a:cubicBezTo>
                  <a:cubicBezTo>
                    <a:pt x="439" y="7253"/>
                    <a:pt x="432" y="7275"/>
                    <a:pt x="417" y="7300"/>
                  </a:cubicBezTo>
                  <a:cubicBezTo>
                    <a:pt x="710" y="7282"/>
                    <a:pt x="974" y="7092"/>
                    <a:pt x="1102" y="6661"/>
                  </a:cubicBezTo>
                  <a:cubicBezTo>
                    <a:pt x="1187" y="6368"/>
                    <a:pt x="1306" y="6105"/>
                    <a:pt x="1448" y="587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018;p59">
              <a:extLst>
                <a:ext uri="{FF2B5EF4-FFF2-40B4-BE49-F238E27FC236}">
                  <a16:creationId xmlns:a16="http://schemas.microsoft.com/office/drawing/2014/main" id="{B0FF275A-4E1F-4B93-911A-864B01B8C35E}"/>
                </a:ext>
              </a:extLst>
            </p:cNvPr>
            <p:cNvSpPr/>
            <p:nvPr/>
          </p:nvSpPr>
          <p:spPr>
            <a:xfrm>
              <a:off x="3891466" y="3277770"/>
              <a:ext cx="188202" cy="218369"/>
            </a:xfrm>
            <a:custGeom>
              <a:avLst/>
              <a:gdLst/>
              <a:ahLst/>
              <a:cxnLst/>
              <a:rect l="l" t="t" r="r" b="b"/>
              <a:pathLst>
                <a:path w="6694" h="7767" extrusionOk="0">
                  <a:moveTo>
                    <a:pt x="4294" y="0"/>
                  </a:moveTo>
                  <a:cubicBezTo>
                    <a:pt x="4045" y="0"/>
                    <a:pt x="3780" y="50"/>
                    <a:pt x="3510" y="157"/>
                  </a:cubicBezTo>
                  <a:cubicBezTo>
                    <a:pt x="3331" y="225"/>
                    <a:pt x="3206" y="336"/>
                    <a:pt x="3125" y="468"/>
                  </a:cubicBezTo>
                  <a:cubicBezTo>
                    <a:pt x="3220" y="471"/>
                    <a:pt x="3317" y="478"/>
                    <a:pt x="3413" y="489"/>
                  </a:cubicBezTo>
                  <a:cubicBezTo>
                    <a:pt x="3762" y="521"/>
                    <a:pt x="4101" y="599"/>
                    <a:pt x="4430" y="728"/>
                  </a:cubicBezTo>
                  <a:cubicBezTo>
                    <a:pt x="4618" y="1106"/>
                    <a:pt x="4807" y="1483"/>
                    <a:pt x="4996" y="1862"/>
                  </a:cubicBezTo>
                  <a:cubicBezTo>
                    <a:pt x="4964" y="2176"/>
                    <a:pt x="3962" y="2675"/>
                    <a:pt x="3712" y="2828"/>
                  </a:cubicBezTo>
                  <a:cubicBezTo>
                    <a:pt x="2875" y="3352"/>
                    <a:pt x="1951" y="3773"/>
                    <a:pt x="1188" y="4411"/>
                  </a:cubicBezTo>
                  <a:cubicBezTo>
                    <a:pt x="1127" y="4461"/>
                    <a:pt x="1066" y="4515"/>
                    <a:pt x="1006" y="4568"/>
                  </a:cubicBezTo>
                  <a:cubicBezTo>
                    <a:pt x="660" y="5071"/>
                    <a:pt x="407" y="5634"/>
                    <a:pt x="229" y="6233"/>
                  </a:cubicBezTo>
                  <a:cubicBezTo>
                    <a:pt x="1" y="7003"/>
                    <a:pt x="739" y="7767"/>
                    <a:pt x="1374" y="7767"/>
                  </a:cubicBezTo>
                  <a:lnTo>
                    <a:pt x="1423" y="7767"/>
                  </a:lnTo>
                  <a:cubicBezTo>
                    <a:pt x="1438" y="7742"/>
                    <a:pt x="1445" y="7720"/>
                    <a:pt x="1451" y="7706"/>
                  </a:cubicBezTo>
                  <a:cubicBezTo>
                    <a:pt x="1701" y="7189"/>
                    <a:pt x="2047" y="6733"/>
                    <a:pt x="2454" y="6337"/>
                  </a:cubicBezTo>
                  <a:cubicBezTo>
                    <a:pt x="2864" y="5659"/>
                    <a:pt x="3492" y="5196"/>
                    <a:pt x="4247" y="4807"/>
                  </a:cubicBezTo>
                  <a:cubicBezTo>
                    <a:pt x="5057" y="4386"/>
                    <a:pt x="5809" y="3937"/>
                    <a:pt x="6145" y="3045"/>
                  </a:cubicBezTo>
                  <a:cubicBezTo>
                    <a:pt x="6693" y="1590"/>
                    <a:pt x="5720" y="0"/>
                    <a:pt x="4294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019;p59">
              <a:extLst>
                <a:ext uri="{FF2B5EF4-FFF2-40B4-BE49-F238E27FC236}">
                  <a16:creationId xmlns:a16="http://schemas.microsoft.com/office/drawing/2014/main" id="{728B6D70-8DC0-415D-98B2-80FE1563F045}"/>
                </a:ext>
              </a:extLst>
            </p:cNvPr>
            <p:cNvSpPr/>
            <p:nvPr/>
          </p:nvSpPr>
          <p:spPr>
            <a:xfrm>
              <a:off x="3864786" y="3501194"/>
              <a:ext cx="60503" cy="51900"/>
            </a:xfrm>
            <a:custGeom>
              <a:avLst/>
              <a:gdLst/>
              <a:ahLst/>
              <a:cxnLst/>
              <a:rect l="l" t="t" r="r" b="b"/>
              <a:pathLst>
                <a:path w="2152" h="1846" extrusionOk="0">
                  <a:moveTo>
                    <a:pt x="175" y="1"/>
                  </a:moveTo>
                  <a:lnTo>
                    <a:pt x="175" y="1"/>
                  </a:lnTo>
                  <a:cubicBezTo>
                    <a:pt x="62" y="16"/>
                    <a:pt x="1" y="94"/>
                    <a:pt x="73" y="294"/>
                  </a:cubicBezTo>
                  <a:cubicBezTo>
                    <a:pt x="108" y="394"/>
                    <a:pt x="140" y="497"/>
                    <a:pt x="175" y="600"/>
                  </a:cubicBezTo>
                  <a:cubicBezTo>
                    <a:pt x="158" y="401"/>
                    <a:pt x="158" y="201"/>
                    <a:pt x="175" y="1"/>
                  </a:cubicBezTo>
                  <a:close/>
                  <a:moveTo>
                    <a:pt x="1962" y="1299"/>
                  </a:moveTo>
                  <a:lnTo>
                    <a:pt x="1962" y="1299"/>
                  </a:lnTo>
                  <a:cubicBezTo>
                    <a:pt x="1938" y="1577"/>
                    <a:pt x="1980" y="1795"/>
                    <a:pt x="2151" y="1845"/>
                  </a:cubicBezTo>
                  <a:cubicBezTo>
                    <a:pt x="2087" y="1663"/>
                    <a:pt x="2023" y="1482"/>
                    <a:pt x="1962" y="1299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020;p59">
              <a:extLst>
                <a:ext uri="{FF2B5EF4-FFF2-40B4-BE49-F238E27FC236}">
                  <a16:creationId xmlns:a16="http://schemas.microsoft.com/office/drawing/2014/main" id="{8BC5739B-5376-4253-A8FB-A81D8F90B117}"/>
                </a:ext>
              </a:extLst>
            </p:cNvPr>
            <p:cNvSpPr/>
            <p:nvPr/>
          </p:nvSpPr>
          <p:spPr>
            <a:xfrm>
              <a:off x="3869228" y="3501109"/>
              <a:ext cx="63652" cy="76135"/>
            </a:xfrm>
            <a:custGeom>
              <a:avLst/>
              <a:gdLst/>
              <a:ahLst/>
              <a:cxnLst/>
              <a:rect l="l" t="t" r="r" b="b"/>
              <a:pathLst>
                <a:path w="2264" h="2708" extrusionOk="0">
                  <a:moveTo>
                    <a:pt x="68" y="1"/>
                  </a:moveTo>
                  <a:cubicBezTo>
                    <a:pt x="50" y="1"/>
                    <a:pt x="32" y="1"/>
                    <a:pt x="17" y="4"/>
                  </a:cubicBezTo>
                  <a:cubicBezTo>
                    <a:pt x="0" y="204"/>
                    <a:pt x="0" y="404"/>
                    <a:pt x="17" y="603"/>
                  </a:cubicBezTo>
                  <a:cubicBezTo>
                    <a:pt x="132" y="928"/>
                    <a:pt x="246" y="1256"/>
                    <a:pt x="360" y="1580"/>
                  </a:cubicBezTo>
                  <a:cubicBezTo>
                    <a:pt x="424" y="1769"/>
                    <a:pt x="685" y="1990"/>
                    <a:pt x="824" y="2108"/>
                  </a:cubicBezTo>
                  <a:cubicBezTo>
                    <a:pt x="1041" y="2290"/>
                    <a:pt x="1305" y="2472"/>
                    <a:pt x="1569" y="2582"/>
                  </a:cubicBezTo>
                  <a:cubicBezTo>
                    <a:pt x="1691" y="2632"/>
                    <a:pt x="1886" y="2707"/>
                    <a:pt x="2033" y="2707"/>
                  </a:cubicBezTo>
                  <a:cubicBezTo>
                    <a:pt x="2175" y="2707"/>
                    <a:pt x="2264" y="2636"/>
                    <a:pt x="2186" y="2411"/>
                  </a:cubicBezTo>
                  <a:cubicBezTo>
                    <a:pt x="2122" y="2222"/>
                    <a:pt x="2058" y="2036"/>
                    <a:pt x="1993" y="1848"/>
                  </a:cubicBezTo>
                  <a:cubicBezTo>
                    <a:pt x="1822" y="1798"/>
                    <a:pt x="1780" y="1580"/>
                    <a:pt x="1804" y="1302"/>
                  </a:cubicBezTo>
                  <a:cubicBezTo>
                    <a:pt x="1783" y="1241"/>
                    <a:pt x="1762" y="1185"/>
                    <a:pt x="1740" y="1124"/>
                  </a:cubicBezTo>
                  <a:cubicBezTo>
                    <a:pt x="1676" y="935"/>
                    <a:pt x="1416" y="718"/>
                    <a:pt x="1276" y="596"/>
                  </a:cubicBezTo>
                  <a:cubicBezTo>
                    <a:pt x="1059" y="415"/>
                    <a:pt x="795" y="236"/>
                    <a:pt x="531" y="126"/>
                  </a:cubicBezTo>
                  <a:cubicBezTo>
                    <a:pt x="407" y="72"/>
                    <a:pt x="210" y="1"/>
                    <a:pt x="68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021;p59">
              <a:extLst>
                <a:ext uri="{FF2B5EF4-FFF2-40B4-BE49-F238E27FC236}">
                  <a16:creationId xmlns:a16="http://schemas.microsoft.com/office/drawing/2014/main" id="{F6D9923A-447F-440D-8CFD-C2221BFF147D}"/>
                </a:ext>
              </a:extLst>
            </p:cNvPr>
            <p:cNvSpPr/>
            <p:nvPr/>
          </p:nvSpPr>
          <p:spPr>
            <a:xfrm>
              <a:off x="3863408" y="3635242"/>
              <a:ext cx="73999" cy="44450"/>
            </a:xfrm>
            <a:custGeom>
              <a:avLst/>
              <a:gdLst/>
              <a:ahLst/>
              <a:cxnLst/>
              <a:rect l="l" t="t" r="r" b="b"/>
              <a:pathLst>
                <a:path w="2632" h="1581" extrusionOk="0">
                  <a:moveTo>
                    <a:pt x="1908" y="1"/>
                  </a:moveTo>
                  <a:cubicBezTo>
                    <a:pt x="945" y="1"/>
                    <a:pt x="0" y="1406"/>
                    <a:pt x="1116" y="1580"/>
                  </a:cubicBezTo>
                  <a:cubicBezTo>
                    <a:pt x="1162" y="1459"/>
                    <a:pt x="1227" y="1345"/>
                    <a:pt x="1298" y="1256"/>
                  </a:cubicBezTo>
                  <a:cubicBezTo>
                    <a:pt x="1458" y="1057"/>
                    <a:pt x="1743" y="853"/>
                    <a:pt x="2000" y="792"/>
                  </a:cubicBezTo>
                  <a:cubicBezTo>
                    <a:pt x="2165" y="571"/>
                    <a:pt x="2382" y="404"/>
                    <a:pt x="2632" y="311"/>
                  </a:cubicBezTo>
                  <a:cubicBezTo>
                    <a:pt x="2553" y="126"/>
                    <a:pt x="2329" y="1"/>
                    <a:pt x="1908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022;p59">
              <a:extLst>
                <a:ext uri="{FF2B5EF4-FFF2-40B4-BE49-F238E27FC236}">
                  <a16:creationId xmlns:a16="http://schemas.microsoft.com/office/drawing/2014/main" id="{C240870B-C506-4F29-8868-386E3DB5BF7D}"/>
                </a:ext>
              </a:extLst>
            </p:cNvPr>
            <p:cNvSpPr/>
            <p:nvPr/>
          </p:nvSpPr>
          <p:spPr>
            <a:xfrm>
              <a:off x="3894784" y="3643986"/>
              <a:ext cx="48245" cy="36212"/>
            </a:xfrm>
            <a:custGeom>
              <a:avLst/>
              <a:gdLst/>
              <a:ahLst/>
              <a:cxnLst/>
              <a:rect l="l" t="t" r="r" b="b"/>
              <a:pathLst>
                <a:path w="1716" h="1288" extrusionOk="0">
                  <a:moveTo>
                    <a:pt x="1516" y="0"/>
                  </a:moveTo>
                  <a:cubicBezTo>
                    <a:pt x="1266" y="93"/>
                    <a:pt x="1049" y="260"/>
                    <a:pt x="884" y="481"/>
                  </a:cubicBezTo>
                  <a:cubicBezTo>
                    <a:pt x="627" y="542"/>
                    <a:pt x="342" y="746"/>
                    <a:pt x="182" y="945"/>
                  </a:cubicBezTo>
                  <a:cubicBezTo>
                    <a:pt x="111" y="1034"/>
                    <a:pt x="46" y="1148"/>
                    <a:pt x="0" y="1269"/>
                  </a:cubicBezTo>
                  <a:cubicBezTo>
                    <a:pt x="75" y="1280"/>
                    <a:pt x="161" y="1287"/>
                    <a:pt x="253" y="1287"/>
                  </a:cubicBezTo>
                  <a:cubicBezTo>
                    <a:pt x="988" y="1287"/>
                    <a:pt x="1715" y="463"/>
                    <a:pt x="1516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3023;p59">
            <a:extLst>
              <a:ext uri="{FF2B5EF4-FFF2-40B4-BE49-F238E27FC236}">
                <a16:creationId xmlns:a16="http://schemas.microsoft.com/office/drawing/2014/main" id="{B263EB7B-F2E2-4A05-978F-9C3B85A8E83F}"/>
              </a:ext>
            </a:extLst>
          </p:cNvPr>
          <p:cNvGrpSpPr/>
          <p:nvPr/>
        </p:nvGrpSpPr>
        <p:grpSpPr>
          <a:xfrm>
            <a:off x="901617" y="2386790"/>
            <a:ext cx="120837" cy="535156"/>
            <a:chOff x="4101789" y="3179117"/>
            <a:chExt cx="120837" cy="535156"/>
          </a:xfrm>
        </p:grpSpPr>
        <p:sp>
          <p:nvSpPr>
            <p:cNvPr id="213" name="Google Shape;3024;p59">
              <a:extLst>
                <a:ext uri="{FF2B5EF4-FFF2-40B4-BE49-F238E27FC236}">
                  <a16:creationId xmlns:a16="http://schemas.microsoft.com/office/drawing/2014/main" id="{18603A13-15B7-414D-8FCC-3B1E0FA455E5}"/>
                </a:ext>
              </a:extLst>
            </p:cNvPr>
            <p:cNvSpPr/>
            <p:nvPr/>
          </p:nvSpPr>
          <p:spPr>
            <a:xfrm>
              <a:off x="4135076" y="3179117"/>
              <a:ext cx="87550" cy="429400"/>
            </a:xfrm>
            <a:custGeom>
              <a:avLst/>
              <a:gdLst/>
              <a:ahLst/>
              <a:cxnLst/>
              <a:rect l="l" t="t" r="r" b="b"/>
              <a:pathLst>
                <a:path w="3114" h="15273" extrusionOk="0">
                  <a:moveTo>
                    <a:pt x="1769" y="1"/>
                  </a:moveTo>
                  <a:cubicBezTo>
                    <a:pt x="1408" y="1"/>
                    <a:pt x="1066" y="168"/>
                    <a:pt x="881" y="557"/>
                  </a:cubicBezTo>
                  <a:cubicBezTo>
                    <a:pt x="796" y="731"/>
                    <a:pt x="714" y="906"/>
                    <a:pt x="628" y="1085"/>
                  </a:cubicBezTo>
                  <a:cubicBezTo>
                    <a:pt x="467" y="1420"/>
                    <a:pt x="503" y="1734"/>
                    <a:pt x="656" y="1983"/>
                  </a:cubicBezTo>
                  <a:cubicBezTo>
                    <a:pt x="375" y="4589"/>
                    <a:pt x="186" y="7204"/>
                    <a:pt x="86" y="9821"/>
                  </a:cubicBezTo>
                  <a:cubicBezTo>
                    <a:pt x="296" y="7489"/>
                    <a:pt x="506" y="5160"/>
                    <a:pt x="720" y="2828"/>
                  </a:cubicBezTo>
                  <a:cubicBezTo>
                    <a:pt x="767" y="2321"/>
                    <a:pt x="1038" y="2119"/>
                    <a:pt x="1362" y="2119"/>
                  </a:cubicBezTo>
                  <a:cubicBezTo>
                    <a:pt x="1954" y="2119"/>
                    <a:pt x="2725" y="2789"/>
                    <a:pt x="2657" y="3534"/>
                  </a:cubicBezTo>
                  <a:cubicBezTo>
                    <a:pt x="2418" y="6155"/>
                    <a:pt x="2179" y="8776"/>
                    <a:pt x="1943" y="11397"/>
                  </a:cubicBezTo>
                  <a:cubicBezTo>
                    <a:pt x="1897" y="11903"/>
                    <a:pt x="1627" y="12107"/>
                    <a:pt x="1298" y="12107"/>
                  </a:cubicBezTo>
                  <a:cubicBezTo>
                    <a:pt x="814" y="12107"/>
                    <a:pt x="207" y="11654"/>
                    <a:pt x="44" y="11080"/>
                  </a:cubicBezTo>
                  <a:cubicBezTo>
                    <a:pt x="14" y="12160"/>
                    <a:pt x="1" y="13240"/>
                    <a:pt x="1" y="14320"/>
                  </a:cubicBezTo>
                  <a:cubicBezTo>
                    <a:pt x="4" y="14952"/>
                    <a:pt x="542" y="15273"/>
                    <a:pt x="1095" y="15273"/>
                  </a:cubicBezTo>
                  <a:cubicBezTo>
                    <a:pt x="1676" y="15273"/>
                    <a:pt x="2272" y="14923"/>
                    <a:pt x="2269" y="14221"/>
                  </a:cubicBezTo>
                  <a:cubicBezTo>
                    <a:pt x="2264" y="9885"/>
                    <a:pt x="2521" y="5567"/>
                    <a:pt x="3028" y="1263"/>
                  </a:cubicBezTo>
                  <a:cubicBezTo>
                    <a:pt x="3113" y="539"/>
                    <a:pt x="2418" y="1"/>
                    <a:pt x="1769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025;p59">
              <a:extLst>
                <a:ext uri="{FF2B5EF4-FFF2-40B4-BE49-F238E27FC236}">
                  <a16:creationId xmlns:a16="http://schemas.microsoft.com/office/drawing/2014/main" id="{BA0C8028-947C-4336-8CDB-F9123724C133}"/>
                </a:ext>
              </a:extLst>
            </p:cNvPr>
            <p:cNvSpPr/>
            <p:nvPr/>
          </p:nvSpPr>
          <p:spPr>
            <a:xfrm>
              <a:off x="4134879" y="3455199"/>
              <a:ext cx="2643" cy="35425"/>
            </a:xfrm>
            <a:custGeom>
              <a:avLst/>
              <a:gdLst/>
              <a:ahLst/>
              <a:cxnLst/>
              <a:rect l="l" t="t" r="r" b="b"/>
              <a:pathLst>
                <a:path w="94" h="1260" extrusionOk="0">
                  <a:moveTo>
                    <a:pt x="93" y="1"/>
                  </a:moveTo>
                  <a:cubicBezTo>
                    <a:pt x="64" y="289"/>
                    <a:pt x="39" y="582"/>
                    <a:pt x="15" y="871"/>
                  </a:cubicBezTo>
                  <a:cubicBezTo>
                    <a:pt x="0" y="1003"/>
                    <a:pt x="15" y="1135"/>
                    <a:pt x="51" y="1260"/>
                  </a:cubicBezTo>
                  <a:cubicBezTo>
                    <a:pt x="61" y="839"/>
                    <a:pt x="75" y="422"/>
                    <a:pt x="93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026;p59">
              <a:extLst>
                <a:ext uri="{FF2B5EF4-FFF2-40B4-BE49-F238E27FC236}">
                  <a16:creationId xmlns:a16="http://schemas.microsoft.com/office/drawing/2014/main" id="{45E1DD23-7AD0-4A57-8F92-455C9423D064}"/>
                </a:ext>
              </a:extLst>
            </p:cNvPr>
            <p:cNvSpPr/>
            <p:nvPr/>
          </p:nvSpPr>
          <p:spPr>
            <a:xfrm>
              <a:off x="4136285" y="3238663"/>
              <a:ext cx="75404" cy="280841"/>
            </a:xfrm>
            <a:custGeom>
              <a:avLst/>
              <a:gdLst/>
              <a:ahLst/>
              <a:cxnLst/>
              <a:rect l="l" t="t" r="r" b="b"/>
              <a:pathLst>
                <a:path w="2682" h="9989" extrusionOk="0">
                  <a:moveTo>
                    <a:pt x="1319" y="1"/>
                  </a:moveTo>
                  <a:cubicBezTo>
                    <a:pt x="995" y="1"/>
                    <a:pt x="724" y="203"/>
                    <a:pt x="677" y="710"/>
                  </a:cubicBezTo>
                  <a:cubicBezTo>
                    <a:pt x="463" y="3042"/>
                    <a:pt x="253" y="5371"/>
                    <a:pt x="43" y="7703"/>
                  </a:cubicBezTo>
                  <a:cubicBezTo>
                    <a:pt x="25" y="8124"/>
                    <a:pt x="11" y="8541"/>
                    <a:pt x="1" y="8962"/>
                  </a:cubicBezTo>
                  <a:cubicBezTo>
                    <a:pt x="164" y="9536"/>
                    <a:pt x="771" y="9989"/>
                    <a:pt x="1255" y="9989"/>
                  </a:cubicBezTo>
                  <a:cubicBezTo>
                    <a:pt x="1584" y="9989"/>
                    <a:pt x="1854" y="9785"/>
                    <a:pt x="1900" y="9279"/>
                  </a:cubicBezTo>
                  <a:cubicBezTo>
                    <a:pt x="2136" y="6658"/>
                    <a:pt x="2375" y="4037"/>
                    <a:pt x="2614" y="1416"/>
                  </a:cubicBezTo>
                  <a:cubicBezTo>
                    <a:pt x="2682" y="671"/>
                    <a:pt x="1911" y="1"/>
                    <a:pt x="1319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027;p59">
              <a:extLst>
                <a:ext uri="{FF2B5EF4-FFF2-40B4-BE49-F238E27FC236}">
                  <a16:creationId xmlns:a16="http://schemas.microsoft.com/office/drawing/2014/main" id="{AB21F458-E1F6-4BC1-9EA4-69008CA01D2B}"/>
                </a:ext>
              </a:extLst>
            </p:cNvPr>
            <p:cNvSpPr/>
            <p:nvPr/>
          </p:nvSpPr>
          <p:spPr>
            <a:xfrm>
              <a:off x="4101789" y="3654191"/>
              <a:ext cx="61459" cy="60082"/>
            </a:xfrm>
            <a:custGeom>
              <a:avLst/>
              <a:gdLst/>
              <a:ahLst/>
              <a:cxnLst/>
              <a:rect l="l" t="t" r="r" b="b"/>
              <a:pathLst>
                <a:path w="2186" h="2137" extrusionOk="0">
                  <a:moveTo>
                    <a:pt x="1509" y="1"/>
                  </a:moveTo>
                  <a:lnTo>
                    <a:pt x="1509" y="1"/>
                  </a:lnTo>
                  <a:cubicBezTo>
                    <a:pt x="1216" y="100"/>
                    <a:pt x="945" y="243"/>
                    <a:pt x="728" y="383"/>
                  </a:cubicBezTo>
                  <a:cubicBezTo>
                    <a:pt x="379" y="607"/>
                    <a:pt x="15" y="939"/>
                    <a:pt x="8" y="1380"/>
                  </a:cubicBezTo>
                  <a:cubicBezTo>
                    <a:pt x="0" y="1773"/>
                    <a:pt x="290" y="2026"/>
                    <a:pt x="660" y="2104"/>
                  </a:cubicBezTo>
                  <a:cubicBezTo>
                    <a:pt x="771" y="2126"/>
                    <a:pt x="885" y="2137"/>
                    <a:pt x="999" y="2137"/>
                  </a:cubicBezTo>
                  <a:cubicBezTo>
                    <a:pt x="1399" y="2137"/>
                    <a:pt x="1819" y="2015"/>
                    <a:pt x="2186" y="1844"/>
                  </a:cubicBezTo>
                  <a:cubicBezTo>
                    <a:pt x="1797" y="1691"/>
                    <a:pt x="1491" y="1334"/>
                    <a:pt x="1498" y="900"/>
                  </a:cubicBezTo>
                  <a:cubicBezTo>
                    <a:pt x="1501" y="600"/>
                    <a:pt x="1506" y="300"/>
                    <a:pt x="1509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028;p59">
              <a:extLst>
                <a:ext uri="{FF2B5EF4-FFF2-40B4-BE49-F238E27FC236}">
                  <a16:creationId xmlns:a16="http://schemas.microsoft.com/office/drawing/2014/main" id="{AE78C9A2-B125-42BB-851F-BAE029164A67}"/>
                </a:ext>
              </a:extLst>
            </p:cNvPr>
            <p:cNvSpPr/>
            <p:nvPr/>
          </p:nvSpPr>
          <p:spPr>
            <a:xfrm>
              <a:off x="4144213" y="3623716"/>
              <a:ext cx="64383" cy="84570"/>
            </a:xfrm>
            <a:custGeom>
              <a:avLst/>
              <a:gdLst/>
              <a:ahLst/>
              <a:cxnLst/>
              <a:rect l="l" t="t" r="r" b="b"/>
              <a:pathLst>
                <a:path w="2290" h="3008" extrusionOk="0">
                  <a:moveTo>
                    <a:pt x="1526" y="2283"/>
                  </a:moveTo>
                  <a:cubicBezTo>
                    <a:pt x="1480" y="2318"/>
                    <a:pt x="1447" y="2347"/>
                    <a:pt x="1444" y="2361"/>
                  </a:cubicBezTo>
                  <a:cubicBezTo>
                    <a:pt x="1473" y="2333"/>
                    <a:pt x="1498" y="2308"/>
                    <a:pt x="1526" y="2283"/>
                  </a:cubicBezTo>
                  <a:close/>
                  <a:moveTo>
                    <a:pt x="1177" y="1"/>
                  </a:moveTo>
                  <a:cubicBezTo>
                    <a:pt x="656" y="1"/>
                    <a:pt x="7" y="307"/>
                    <a:pt x="0" y="910"/>
                  </a:cubicBezTo>
                  <a:lnTo>
                    <a:pt x="0" y="1085"/>
                  </a:lnTo>
                  <a:cubicBezTo>
                    <a:pt x="257" y="992"/>
                    <a:pt x="524" y="935"/>
                    <a:pt x="784" y="935"/>
                  </a:cubicBezTo>
                  <a:cubicBezTo>
                    <a:pt x="963" y="935"/>
                    <a:pt x="1137" y="963"/>
                    <a:pt x="1297" y="1028"/>
                  </a:cubicBezTo>
                  <a:cubicBezTo>
                    <a:pt x="1369" y="1060"/>
                    <a:pt x="1437" y="1099"/>
                    <a:pt x="1494" y="1146"/>
                  </a:cubicBezTo>
                  <a:cubicBezTo>
                    <a:pt x="1554" y="1135"/>
                    <a:pt x="1623" y="1131"/>
                    <a:pt x="1694" y="1131"/>
                  </a:cubicBezTo>
                  <a:cubicBezTo>
                    <a:pt x="1872" y="1131"/>
                    <a:pt x="2051" y="1171"/>
                    <a:pt x="2140" y="1306"/>
                  </a:cubicBezTo>
                  <a:cubicBezTo>
                    <a:pt x="2243" y="1467"/>
                    <a:pt x="2171" y="1663"/>
                    <a:pt x="2072" y="1809"/>
                  </a:cubicBezTo>
                  <a:cubicBezTo>
                    <a:pt x="2000" y="1919"/>
                    <a:pt x="1904" y="2012"/>
                    <a:pt x="1804" y="2101"/>
                  </a:cubicBezTo>
                  <a:cubicBezTo>
                    <a:pt x="1801" y="2101"/>
                    <a:pt x="1708" y="2158"/>
                    <a:pt x="1618" y="2219"/>
                  </a:cubicBezTo>
                  <a:cubicBezTo>
                    <a:pt x="1572" y="2308"/>
                    <a:pt x="1508" y="2382"/>
                    <a:pt x="1430" y="2443"/>
                  </a:cubicBezTo>
                  <a:cubicBezTo>
                    <a:pt x="1333" y="2529"/>
                    <a:pt x="1233" y="2607"/>
                    <a:pt x="1126" y="2675"/>
                  </a:cubicBezTo>
                  <a:cubicBezTo>
                    <a:pt x="991" y="2764"/>
                    <a:pt x="841" y="2850"/>
                    <a:pt x="677" y="2928"/>
                  </a:cubicBezTo>
                  <a:cubicBezTo>
                    <a:pt x="805" y="2978"/>
                    <a:pt x="945" y="3007"/>
                    <a:pt x="1080" y="3007"/>
                  </a:cubicBezTo>
                  <a:lnTo>
                    <a:pt x="1098" y="3007"/>
                  </a:lnTo>
                  <a:cubicBezTo>
                    <a:pt x="1615" y="3007"/>
                    <a:pt x="2264" y="2700"/>
                    <a:pt x="2271" y="2097"/>
                  </a:cubicBezTo>
                  <a:cubicBezTo>
                    <a:pt x="2275" y="1740"/>
                    <a:pt x="2278" y="1381"/>
                    <a:pt x="2286" y="1024"/>
                  </a:cubicBezTo>
                  <a:cubicBezTo>
                    <a:pt x="2289" y="447"/>
                    <a:pt x="1747" y="8"/>
                    <a:pt x="1190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029;p59">
              <a:extLst>
                <a:ext uri="{FF2B5EF4-FFF2-40B4-BE49-F238E27FC236}">
                  <a16:creationId xmlns:a16="http://schemas.microsoft.com/office/drawing/2014/main" id="{D200AA12-8FEB-431D-82BC-7D739ACDB6F9}"/>
                </a:ext>
              </a:extLst>
            </p:cNvPr>
            <p:cNvSpPr/>
            <p:nvPr/>
          </p:nvSpPr>
          <p:spPr>
            <a:xfrm>
              <a:off x="4143707" y="3650002"/>
              <a:ext cx="63596" cy="56061"/>
            </a:xfrm>
            <a:custGeom>
              <a:avLst/>
              <a:gdLst/>
              <a:ahLst/>
              <a:cxnLst/>
              <a:rect l="l" t="t" r="r" b="b"/>
              <a:pathLst>
                <a:path w="2262" h="1994" extrusionOk="0">
                  <a:moveTo>
                    <a:pt x="1544" y="1348"/>
                  </a:moveTo>
                  <a:cubicBezTo>
                    <a:pt x="1516" y="1373"/>
                    <a:pt x="1491" y="1398"/>
                    <a:pt x="1462" y="1426"/>
                  </a:cubicBezTo>
                  <a:cubicBezTo>
                    <a:pt x="1465" y="1412"/>
                    <a:pt x="1498" y="1383"/>
                    <a:pt x="1544" y="1348"/>
                  </a:cubicBezTo>
                  <a:close/>
                  <a:moveTo>
                    <a:pt x="802" y="0"/>
                  </a:moveTo>
                  <a:cubicBezTo>
                    <a:pt x="542" y="0"/>
                    <a:pt x="275" y="57"/>
                    <a:pt x="18" y="150"/>
                  </a:cubicBezTo>
                  <a:cubicBezTo>
                    <a:pt x="15" y="449"/>
                    <a:pt x="10" y="749"/>
                    <a:pt x="7" y="1049"/>
                  </a:cubicBezTo>
                  <a:cubicBezTo>
                    <a:pt x="0" y="1483"/>
                    <a:pt x="306" y="1840"/>
                    <a:pt x="695" y="1993"/>
                  </a:cubicBezTo>
                  <a:cubicBezTo>
                    <a:pt x="859" y="1915"/>
                    <a:pt x="1009" y="1829"/>
                    <a:pt x="1144" y="1740"/>
                  </a:cubicBezTo>
                  <a:cubicBezTo>
                    <a:pt x="1251" y="1672"/>
                    <a:pt x="1351" y="1594"/>
                    <a:pt x="1448" y="1508"/>
                  </a:cubicBezTo>
                  <a:cubicBezTo>
                    <a:pt x="1526" y="1447"/>
                    <a:pt x="1590" y="1373"/>
                    <a:pt x="1636" y="1284"/>
                  </a:cubicBezTo>
                  <a:cubicBezTo>
                    <a:pt x="1726" y="1223"/>
                    <a:pt x="1819" y="1166"/>
                    <a:pt x="1822" y="1166"/>
                  </a:cubicBezTo>
                  <a:cubicBezTo>
                    <a:pt x="1922" y="1077"/>
                    <a:pt x="2018" y="984"/>
                    <a:pt x="2090" y="874"/>
                  </a:cubicBezTo>
                  <a:cubicBezTo>
                    <a:pt x="2189" y="728"/>
                    <a:pt x="2261" y="532"/>
                    <a:pt x="2158" y="371"/>
                  </a:cubicBezTo>
                  <a:cubicBezTo>
                    <a:pt x="2069" y="236"/>
                    <a:pt x="1890" y="196"/>
                    <a:pt x="1712" y="196"/>
                  </a:cubicBezTo>
                  <a:cubicBezTo>
                    <a:pt x="1641" y="196"/>
                    <a:pt x="1572" y="200"/>
                    <a:pt x="1512" y="211"/>
                  </a:cubicBezTo>
                  <a:cubicBezTo>
                    <a:pt x="1455" y="164"/>
                    <a:pt x="1387" y="125"/>
                    <a:pt x="1315" y="93"/>
                  </a:cubicBezTo>
                  <a:cubicBezTo>
                    <a:pt x="1155" y="28"/>
                    <a:pt x="981" y="0"/>
                    <a:pt x="802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3030;p59">
            <a:extLst>
              <a:ext uri="{FF2B5EF4-FFF2-40B4-BE49-F238E27FC236}">
                <a16:creationId xmlns:a16="http://schemas.microsoft.com/office/drawing/2014/main" id="{CEFDE1C8-EABA-4395-BD41-87BAA989BF9E}"/>
              </a:ext>
            </a:extLst>
          </p:cNvPr>
          <p:cNvGrpSpPr/>
          <p:nvPr/>
        </p:nvGrpSpPr>
        <p:grpSpPr>
          <a:xfrm>
            <a:off x="2779416" y="719277"/>
            <a:ext cx="239423" cy="202231"/>
            <a:chOff x="3646170" y="2922463"/>
            <a:chExt cx="239423" cy="202231"/>
          </a:xfrm>
        </p:grpSpPr>
        <p:sp>
          <p:nvSpPr>
            <p:cNvPr id="220" name="Google Shape;3031;p59">
              <a:extLst>
                <a:ext uri="{FF2B5EF4-FFF2-40B4-BE49-F238E27FC236}">
                  <a16:creationId xmlns:a16="http://schemas.microsoft.com/office/drawing/2014/main" id="{D4554845-5ECF-4EF4-B1DC-6542ED004047}"/>
                </a:ext>
              </a:extLst>
            </p:cNvPr>
            <p:cNvSpPr/>
            <p:nvPr/>
          </p:nvSpPr>
          <p:spPr>
            <a:xfrm>
              <a:off x="3715949" y="2937729"/>
              <a:ext cx="107090" cy="186965"/>
            </a:xfrm>
            <a:custGeom>
              <a:avLst/>
              <a:gdLst/>
              <a:ahLst/>
              <a:cxnLst/>
              <a:rect l="l" t="t" r="r" b="b"/>
              <a:pathLst>
                <a:path w="3809" h="6650" extrusionOk="0">
                  <a:moveTo>
                    <a:pt x="756" y="1"/>
                  </a:moveTo>
                  <a:cubicBezTo>
                    <a:pt x="335" y="1"/>
                    <a:pt x="0" y="50"/>
                    <a:pt x="10" y="125"/>
                  </a:cubicBezTo>
                  <a:cubicBezTo>
                    <a:pt x="107" y="642"/>
                    <a:pt x="211" y="1163"/>
                    <a:pt x="321" y="1676"/>
                  </a:cubicBezTo>
                  <a:cubicBezTo>
                    <a:pt x="752" y="1943"/>
                    <a:pt x="1180" y="2208"/>
                    <a:pt x="1612" y="2475"/>
                  </a:cubicBezTo>
                  <a:cubicBezTo>
                    <a:pt x="1897" y="2132"/>
                    <a:pt x="2182" y="1787"/>
                    <a:pt x="2467" y="1444"/>
                  </a:cubicBezTo>
                  <a:cubicBezTo>
                    <a:pt x="2400" y="1113"/>
                    <a:pt x="2336" y="781"/>
                    <a:pt x="2275" y="450"/>
                  </a:cubicBezTo>
                  <a:cubicBezTo>
                    <a:pt x="2214" y="118"/>
                    <a:pt x="1391" y="1"/>
                    <a:pt x="756" y="1"/>
                  </a:cubicBezTo>
                  <a:close/>
                  <a:moveTo>
                    <a:pt x="2217" y="4849"/>
                  </a:moveTo>
                  <a:cubicBezTo>
                    <a:pt x="2029" y="4925"/>
                    <a:pt x="1837" y="4996"/>
                    <a:pt x="1644" y="5063"/>
                  </a:cubicBezTo>
                  <a:cubicBezTo>
                    <a:pt x="1529" y="5199"/>
                    <a:pt x="1416" y="5338"/>
                    <a:pt x="1302" y="5478"/>
                  </a:cubicBezTo>
                  <a:cubicBezTo>
                    <a:pt x="1376" y="5727"/>
                    <a:pt x="1455" y="5980"/>
                    <a:pt x="1533" y="6230"/>
                  </a:cubicBezTo>
                  <a:cubicBezTo>
                    <a:pt x="1636" y="6558"/>
                    <a:pt x="2354" y="6650"/>
                    <a:pt x="2953" y="6650"/>
                  </a:cubicBezTo>
                  <a:cubicBezTo>
                    <a:pt x="3416" y="6650"/>
                    <a:pt x="3808" y="6597"/>
                    <a:pt x="3794" y="6558"/>
                  </a:cubicBezTo>
                  <a:cubicBezTo>
                    <a:pt x="3701" y="6258"/>
                    <a:pt x="3608" y="5955"/>
                    <a:pt x="3519" y="5656"/>
                  </a:cubicBezTo>
                  <a:cubicBezTo>
                    <a:pt x="3505" y="5649"/>
                    <a:pt x="3494" y="5641"/>
                    <a:pt x="3480" y="5631"/>
                  </a:cubicBezTo>
                  <a:cubicBezTo>
                    <a:pt x="3060" y="5371"/>
                    <a:pt x="2639" y="5110"/>
                    <a:pt x="2217" y="4849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032;p59">
              <a:extLst>
                <a:ext uri="{FF2B5EF4-FFF2-40B4-BE49-F238E27FC236}">
                  <a16:creationId xmlns:a16="http://schemas.microsoft.com/office/drawing/2014/main" id="{DADD48C9-ED63-4C49-98D7-413B931F6C5B}"/>
                </a:ext>
              </a:extLst>
            </p:cNvPr>
            <p:cNvSpPr/>
            <p:nvPr/>
          </p:nvSpPr>
          <p:spPr>
            <a:xfrm>
              <a:off x="3801726" y="2992158"/>
              <a:ext cx="66408" cy="58479"/>
            </a:xfrm>
            <a:custGeom>
              <a:avLst/>
              <a:gdLst/>
              <a:ahLst/>
              <a:cxnLst/>
              <a:rect l="l" t="t" r="r" b="b"/>
              <a:pathLst>
                <a:path w="2362" h="2080" extrusionOk="0">
                  <a:moveTo>
                    <a:pt x="1189" y="0"/>
                  </a:moveTo>
                  <a:cubicBezTo>
                    <a:pt x="792" y="478"/>
                    <a:pt x="397" y="956"/>
                    <a:pt x="1" y="1430"/>
                  </a:cubicBezTo>
                  <a:cubicBezTo>
                    <a:pt x="347" y="1648"/>
                    <a:pt x="697" y="1865"/>
                    <a:pt x="1046" y="2079"/>
                  </a:cubicBezTo>
                  <a:cubicBezTo>
                    <a:pt x="1317" y="1944"/>
                    <a:pt x="1588" y="1801"/>
                    <a:pt x="1855" y="1655"/>
                  </a:cubicBezTo>
                  <a:cubicBezTo>
                    <a:pt x="2362" y="1376"/>
                    <a:pt x="2038" y="635"/>
                    <a:pt x="1745" y="346"/>
                  </a:cubicBezTo>
                  <a:cubicBezTo>
                    <a:pt x="1584" y="183"/>
                    <a:pt x="1392" y="64"/>
                    <a:pt x="1189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033;p59">
              <a:extLst>
                <a:ext uri="{FF2B5EF4-FFF2-40B4-BE49-F238E27FC236}">
                  <a16:creationId xmlns:a16="http://schemas.microsoft.com/office/drawing/2014/main" id="{0B1794AF-EAA6-4515-AE0A-A72C478D6878}"/>
                </a:ext>
              </a:extLst>
            </p:cNvPr>
            <p:cNvSpPr/>
            <p:nvPr/>
          </p:nvSpPr>
          <p:spPr>
            <a:xfrm>
              <a:off x="3762169" y="3069444"/>
              <a:ext cx="16138" cy="10656"/>
            </a:xfrm>
            <a:custGeom>
              <a:avLst/>
              <a:gdLst/>
              <a:ahLst/>
              <a:cxnLst/>
              <a:rect l="l" t="t" r="r" b="b"/>
              <a:pathLst>
                <a:path w="574" h="379" extrusionOk="0">
                  <a:moveTo>
                    <a:pt x="310" y="1"/>
                  </a:moveTo>
                  <a:cubicBezTo>
                    <a:pt x="206" y="129"/>
                    <a:pt x="103" y="253"/>
                    <a:pt x="0" y="378"/>
                  </a:cubicBezTo>
                  <a:cubicBezTo>
                    <a:pt x="193" y="311"/>
                    <a:pt x="385" y="240"/>
                    <a:pt x="573" y="164"/>
                  </a:cubicBezTo>
                  <a:cubicBezTo>
                    <a:pt x="488" y="111"/>
                    <a:pt x="399" y="57"/>
                    <a:pt x="310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034;p59">
              <a:extLst>
                <a:ext uri="{FF2B5EF4-FFF2-40B4-BE49-F238E27FC236}">
                  <a16:creationId xmlns:a16="http://schemas.microsoft.com/office/drawing/2014/main" id="{3282A75C-E00D-4F46-8FD9-2AE04BBFF118}"/>
                </a:ext>
              </a:extLst>
            </p:cNvPr>
            <p:cNvSpPr/>
            <p:nvPr/>
          </p:nvSpPr>
          <p:spPr>
            <a:xfrm>
              <a:off x="3669926" y="3034582"/>
              <a:ext cx="60475" cy="49117"/>
            </a:xfrm>
            <a:custGeom>
              <a:avLst/>
              <a:gdLst/>
              <a:ahLst/>
              <a:cxnLst/>
              <a:rect l="l" t="t" r="r" b="b"/>
              <a:pathLst>
                <a:path w="2151" h="1747" extrusionOk="0">
                  <a:moveTo>
                    <a:pt x="1587" y="0"/>
                  </a:moveTo>
                  <a:cubicBezTo>
                    <a:pt x="1338" y="81"/>
                    <a:pt x="1084" y="157"/>
                    <a:pt x="831" y="228"/>
                  </a:cubicBezTo>
                  <a:cubicBezTo>
                    <a:pt x="0" y="456"/>
                    <a:pt x="357" y="1297"/>
                    <a:pt x="992" y="1747"/>
                  </a:cubicBezTo>
                  <a:cubicBezTo>
                    <a:pt x="1377" y="1284"/>
                    <a:pt x="1766" y="816"/>
                    <a:pt x="2151" y="349"/>
                  </a:cubicBezTo>
                  <a:cubicBezTo>
                    <a:pt x="1965" y="235"/>
                    <a:pt x="1776" y="117"/>
                    <a:pt x="1587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035;p59">
              <a:extLst>
                <a:ext uri="{FF2B5EF4-FFF2-40B4-BE49-F238E27FC236}">
                  <a16:creationId xmlns:a16="http://schemas.microsoft.com/office/drawing/2014/main" id="{70A0FD6F-3587-4974-B65C-C92293A2F428}"/>
                </a:ext>
              </a:extLst>
            </p:cNvPr>
            <p:cNvSpPr/>
            <p:nvPr/>
          </p:nvSpPr>
          <p:spPr>
            <a:xfrm>
              <a:off x="3785307" y="2922463"/>
              <a:ext cx="100286" cy="81449"/>
            </a:xfrm>
            <a:custGeom>
              <a:avLst/>
              <a:gdLst/>
              <a:ahLst/>
              <a:cxnLst/>
              <a:rect l="l" t="t" r="r" b="b"/>
              <a:pathLst>
                <a:path w="3567" h="2897" extrusionOk="0">
                  <a:moveTo>
                    <a:pt x="2461" y="1"/>
                  </a:moveTo>
                  <a:cubicBezTo>
                    <a:pt x="1965" y="1"/>
                    <a:pt x="1459" y="229"/>
                    <a:pt x="1149" y="603"/>
                  </a:cubicBezTo>
                  <a:cubicBezTo>
                    <a:pt x="767" y="1064"/>
                    <a:pt x="382" y="1528"/>
                    <a:pt x="0" y="1987"/>
                  </a:cubicBezTo>
                  <a:cubicBezTo>
                    <a:pt x="61" y="2290"/>
                    <a:pt x="125" y="2593"/>
                    <a:pt x="193" y="2897"/>
                  </a:cubicBezTo>
                  <a:cubicBezTo>
                    <a:pt x="407" y="2793"/>
                    <a:pt x="617" y="2683"/>
                    <a:pt x="824" y="2568"/>
                  </a:cubicBezTo>
                  <a:cubicBezTo>
                    <a:pt x="1006" y="2465"/>
                    <a:pt x="1202" y="2419"/>
                    <a:pt x="1394" y="2419"/>
                  </a:cubicBezTo>
                  <a:cubicBezTo>
                    <a:pt x="1523" y="2419"/>
                    <a:pt x="1648" y="2440"/>
                    <a:pt x="1773" y="2479"/>
                  </a:cubicBezTo>
                  <a:cubicBezTo>
                    <a:pt x="2254" y="1898"/>
                    <a:pt x="2735" y="1321"/>
                    <a:pt x="3216" y="739"/>
                  </a:cubicBezTo>
                  <a:cubicBezTo>
                    <a:pt x="3566" y="318"/>
                    <a:pt x="2938" y="44"/>
                    <a:pt x="2614" y="12"/>
                  </a:cubicBezTo>
                  <a:cubicBezTo>
                    <a:pt x="2564" y="4"/>
                    <a:pt x="2510" y="1"/>
                    <a:pt x="2461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036;p59">
              <a:extLst>
                <a:ext uri="{FF2B5EF4-FFF2-40B4-BE49-F238E27FC236}">
                  <a16:creationId xmlns:a16="http://schemas.microsoft.com/office/drawing/2014/main" id="{1F1AECAB-35AC-43AC-938A-CA35AA54190D}"/>
                </a:ext>
              </a:extLst>
            </p:cNvPr>
            <p:cNvSpPr/>
            <p:nvPr/>
          </p:nvSpPr>
          <p:spPr>
            <a:xfrm>
              <a:off x="3761241" y="2978326"/>
              <a:ext cx="29493" cy="35003"/>
            </a:xfrm>
            <a:custGeom>
              <a:avLst/>
              <a:gdLst/>
              <a:ahLst/>
              <a:cxnLst/>
              <a:rect l="l" t="t" r="r" b="b"/>
              <a:pathLst>
                <a:path w="1049" h="1245" extrusionOk="0">
                  <a:moveTo>
                    <a:pt x="856" y="0"/>
                  </a:moveTo>
                  <a:cubicBezTo>
                    <a:pt x="571" y="343"/>
                    <a:pt x="286" y="688"/>
                    <a:pt x="1" y="1031"/>
                  </a:cubicBezTo>
                  <a:cubicBezTo>
                    <a:pt x="114" y="1102"/>
                    <a:pt x="229" y="1174"/>
                    <a:pt x="343" y="1245"/>
                  </a:cubicBezTo>
                  <a:cubicBezTo>
                    <a:pt x="582" y="1138"/>
                    <a:pt x="817" y="1027"/>
                    <a:pt x="1049" y="910"/>
                  </a:cubicBezTo>
                  <a:cubicBezTo>
                    <a:pt x="981" y="606"/>
                    <a:pt x="917" y="303"/>
                    <a:pt x="856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037;p59">
              <a:extLst>
                <a:ext uri="{FF2B5EF4-FFF2-40B4-BE49-F238E27FC236}">
                  <a16:creationId xmlns:a16="http://schemas.microsoft.com/office/drawing/2014/main" id="{BD0EE7ED-DBEF-4199-81F1-1158EA6CDC7E}"/>
                </a:ext>
              </a:extLst>
            </p:cNvPr>
            <p:cNvSpPr/>
            <p:nvPr/>
          </p:nvSpPr>
          <p:spPr>
            <a:xfrm>
              <a:off x="3682269" y="3083670"/>
              <a:ext cx="70288" cy="27693"/>
            </a:xfrm>
            <a:custGeom>
              <a:avLst/>
              <a:gdLst/>
              <a:ahLst/>
              <a:cxnLst/>
              <a:rect l="l" t="t" r="r" b="b"/>
              <a:pathLst>
                <a:path w="2500" h="985" extrusionOk="0">
                  <a:moveTo>
                    <a:pt x="553" y="1"/>
                  </a:moveTo>
                  <a:cubicBezTo>
                    <a:pt x="484" y="83"/>
                    <a:pt x="417" y="165"/>
                    <a:pt x="349" y="247"/>
                  </a:cubicBezTo>
                  <a:cubicBezTo>
                    <a:pt x="0" y="667"/>
                    <a:pt x="627" y="945"/>
                    <a:pt x="952" y="978"/>
                  </a:cubicBezTo>
                  <a:cubicBezTo>
                    <a:pt x="1002" y="981"/>
                    <a:pt x="1055" y="985"/>
                    <a:pt x="1105" y="985"/>
                  </a:cubicBezTo>
                  <a:cubicBezTo>
                    <a:pt x="1597" y="985"/>
                    <a:pt x="2104" y="757"/>
                    <a:pt x="2414" y="382"/>
                  </a:cubicBezTo>
                  <a:cubicBezTo>
                    <a:pt x="2442" y="351"/>
                    <a:pt x="2471" y="318"/>
                    <a:pt x="2500" y="287"/>
                  </a:cubicBezTo>
                  <a:cubicBezTo>
                    <a:pt x="2471" y="193"/>
                    <a:pt x="2446" y="104"/>
                    <a:pt x="2418" y="15"/>
                  </a:cubicBezTo>
                  <a:cubicBezTo>
                    <a:pt x="2146" y="104"/>
                    <a:pt x="1872" y="186"/>
                    <a:pt x="1594" y="265"/>
                  </a:cubicBezTo>
                  <a:cubicBezTo>
                    <a:pt x="1519" y="287"/>
                    <a:pt x="1440" y="293"/>
                    <a:pt x="1358" y="293"/>
                  </a:cubicBezTo>
                  <a:cubicBezTo>
                    <a:pt x="1083" y="293"/>
                    <a:pt x="795" y="180"/>
                    <a:pt x="553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038;p59">
              <a:extLst>
                <a:ext uri="{FF2B5EF4-FFF2-40B4-BE49-F238E27FC236}">
                  <a16:creationId xmlns:a16="http://schemas.microsoft.com/office/drawing/2014/main" id="{3A99FDB1-542A-42CA-90CD-10655F712AF4}"/>
                </a:ext>
              </a:extLst>
            </p:cNvPr>
            <p:cNvSpPr/>
            <p:nvPr/>
          </p:nvSpPr>
          <p:spPr>
            <a:xfrm>
              <a:off x="3750221" y="3080071"/>
              <a:ext cx="11977" cy="11668"/>
            </a:xfrm>
            <a:custGeom>
              <a:avLst/>
              <a:gdLst/>
              <a:ahLst/>
              <a:cxnLst/>
              <a:rect l="l" t="t" r="r" b="b"/>
              <a:pathLst>
                <a:path w="426" h="415" extrusionOk="0">
                  <a:moveTo>
                    <a:pt x="425" y="0"/>
                  </a:moveTo>
                  <a:lnTo>
                    <a:pt x="425" y="0"/>
                  </a:lnTo>
                  <a:cubicBezTo>
                    <a:pt x="282" y="51"/>
                    <a:pt x="143" y="97"/>
                    <a:pt x="1" y="143"/>
                  </a:cubicBezTo>
                  <a:cubicBezTo>
                    <a:pt x="29" y="232"/>
                    <a:pt x="54" y="321"/>
                    <a:pt x="83" y="415"/>
                  </a:cubicBezTo>
                  <a:cubicBezTo>
                    <a:pt x="197" y="275"/>
                    <a:pt x="310" y="136"/>
                    <a:pt x="425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039;p59">
              <a:extLst>
                <a:ext uri="{FF2B5EF4-FFF2-40B4-BE49-F238E27FC236}">
                  <a16:creationId xmlns:a16="http://schemas.microsoft.com/office/drawing/2014/main" id="{D91CC3AD-BBB9-4924-A3D9-456F00B15D1C}"/>
                </a:ext>
              </a:extLst>
            </p:cNvPr>
            <p:cNvSpPr/>
            <p:nvPr/>
          </p:nvSpPr>
          <p:spPr>
            <a:xfrm>
              <a:off x="3697788" y="2990443"/>
              <a:ext cx="137370" cy="101495"/>
            </a:xfrm>
            <a:custGeom>
              <a:avLst/>
              <a:gdLst/>
              <a:ahLst/>
              <a:cxnLst/>
              <a:rect l="l" t="t" r="r" b="b"/>
              <a:pathLst>
                <a:path w="4886" h="3610" extrusionOk="0">
                  <a:moveTo>
                    <a:pt x="4507" y="1"/>
                  </a:moveTo>
                  <a:cubicBezTo>
                    <a:pt x="4315" y="1"/>
                    <a:pt x="4119" y="47"/>
                    <a:pt x="3937" y="150"/>
                  </a:cubicBezTo>
                  <a:cubicBezTo>
                    <a:pt x="3730" y="265"/>
                    <a:pt x="3520" y="375"/>
                    <a:pt x="3306" y="479"/>
                  </a:cubicBezTo>
                  <a:cubicBezTo>
                    <a:pt x="3374" y="782"/>
                    <a:pt x="3445" y="1081"/>
                    <a:pt x="3516" y="1381"/>
                  </a:cubicBezTo>
                  <a:cubicBezTo>
                    <a:pt x="3577" y="1420"/>
                    <a:pt x="3638" y="1455"/>
                    <a:pt x="3698" y="1491"/>
                  </a:cubicBezTo>
                  <a:cubicBezTo>
                    <a:pt x="4094" y="1017"/>
                    <a:pt x="4489" y="539"/>
                    <a:pt x="4886" y="61"/>
                  </a:cubicBezTo>
                  <a:cubicBezTo>
                    <a:pt x="4761" y="22"/>
                    <a:pt x="4636" y="1"/>
                    <a:pt x="4507" y="1"/>
                  </a:cubicBezTo>
                  <a:close/>
                  <a:moveTo>
                    <a:pt x="1160" y="1919"/>
                  </a:moveTo>
                  <a:cubicBezTo>
                    <a:pt x="775" y="2386"/>
                    <a:pt x="386" y="2854"/>
                    <a:pt x="1" y="3317"/>
                  </a:cubicBezTo>
                  <a:cubicBezTo>
                    <a:pt x="243" y="3496"/>
                    <a:pt x="531" y="3609"/>
                    <a:pt x="806" y="3609"/>
                  </a:cubicBezTo>
                  <a:cubicBezTo>
                    <a:pt x="888" y="3609"/>
                    <a:pt x="967" y="3603"/>
                    <a:pt x="1042" y="3581"/>
                  </a:cubicBezTo>
                  <a:cubicBezTo>
                    <a:pt x="1320" y="3502"/>
                    <a:pt x="1594" y="3420"/>
                    <a:pt x="1866" y="3331"/>
                  </a:cubicBezTo>
                  <a:cubicBezTo>
                    <a:pt x="1751" y="2939"/>
                    <a:pt x="1641" y="2547"/>
                    <a:pt x="1534" y="2151"/>
                  </a:cubicBezTo>
                  <a:cubicBezTo>
                    <a:pt x="1409" y="2076"/>
                    <a:pt x="1285" y="1998"/>
                    <a:pt x="1160" y="1919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040;p59">
              <a:extLst>
                <a:ext uri="{FF2B5EF4-FFF2-40B4-BE49-F238E27FC236}">
                  <a16:creationId xmlns:a16="http://schemas.microsoft.com/office/drawing/2014/main" id="{2EACF45B-7051-4FFE-9E55-2D967B55DC07}"/>
                </a:ext>
              </a:extLst>
            </p:cNvPr>
            <p:cNvSpPr/>
            <p:nvPr/>
          </p:nvSpPr>
          <p:spPr>
            <a:xfrm>
              <a:off x="3740887" y="3003881"/>
              <a:ext cx="55780" cy="80240"/>
            </a:xfrm>
            <a:custGeom>
              <a:avLst/>
              <a:gdLst/>
              <a:ahLst/>
              <a:cxnLst/>
              <a:rect l="l" t="t" r="r" b="b"/>
              <a:pathLst>
                <a:path w="1984" h="2854" extrusionOk="0">
                  <a:moveTo>
                    <a:pt x="1773" y="1"/>
                  </a:moveTo>
                  <a:cubicBezTo>
                    <a:pt x="1541" y="118"/>
                    <a:pt x="1306" y="229"/>
                    <a:pt x="1067" y="336"/>
                  </a:cubicBezTo>
                  <a:cubicBezTo>
                    <a:pt x="1373" y="525"/>
                    <a:pt x="1680" y="714"/>
                    <a:pt x="1983" y="903"/>
                  </a:cubicBezTo>
                  <a:cubicBezTo>
                    <a:pt x="1912" y="603"/>
                    <a:pt x="1841" y="304"/>
                    <a:pt x="1773" y="1"/>
                  </a:cubicBezTo>
                  <a:close/>
                  <a:moveTo>
                    <a:pt x="1" y="1673"/>
                  </a:moveTo>
                  <a:lnTo>
                    <a:pt x="1" y="1673"/>
                  </a:lnTo>
                  <a:cubicBezTo>
                    <a:pt x="108" y="2069"/>
                    <a:pt x="218" y="2461"/>
                    <a:pt x="333" y="2853"/>
                  </a:cubicBezTo>
                  <a:cubicBezTo>
                    <a:pt x="475" y="2807"/>
                    <a:pt x="614" y="2761"/>
                    <a:pt x="757" y="2710"/>
                  </a:cubicBezTo>
                  <a:cubicBezTo>
                    <a:pt x="860" y="2585"/>
                    <a:pt x="963" y="2461"/>
                    <a:pt x="1067" y="2333"/>
                  </a:cubicBezTo>
                  <a:cubicBezTo>
                    <a:pt x="714" y="2115"/>
                    <a:pt x="357" y="1894"/>
                    <a:pt x="1" y="1673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041;p59">
              <a:extLst>
                <a:ext uri="{FF2B5EF4-FFF2-40B4-BE49-F238E27FC236}">
                  <a16:creationId xmlns:a16="http://schemas.microsoft.com/office/drawing/2014/main" id="{DBFFA6BE-46F9-4DD1-8D97-2973560B82FA}"/>
                </a:ext>
              </a:extLst>
            </p:cNvPr>
            <p:cNvSpPr/>
            <p:nvPr/>
          </p:nvSpPr>
          <p:spPr>
            <a:xfrm>
              <a:off x="3646170" y="2963369"/>
              <a:ext cx="221378" cy="138691"/>
            </a:xfrm>
            <a:custGeom>
              <a:avLst/>
              <a:gdLst/>
              <a:ahLst/>
              <a:cxnLst/>
              <a:rect l="l" t="t" r="r" b="b"/>
              <a:pathLst>
                <a:path w="7874" h="4933" extrusionOk="0">
                  <a:moveTo>
                    <a:pt x="1241" y="1"/>
                  </a:moveTo>
                  <a:cubicBezTo>
                    <a:pt x="417" y="1"/>
                    <a:pt x="0" y="1028"/>
                    <a:pt x="977" y="1630"/>
                  </a:cubicBezTo>
                  <a:cubicBezTo>
                    <a:pt x="1462" y="1934"/>
                    <a:pt x="1947" y="2234"/>
                    <a:pt x="2432" y="2533"/>
                  </a:cubicBezTo>
                  <a:cubicBezTo>
                    <a:pt x="2678" y="2458"/>
                    <a:pt x="2917" y="2376"/>
                    <a:pt x="3159" y="2290"/>
                  </a:cubicBezTo>
                  <a:cubicBezTo>
                    <a:pt x="3031" y="1784"/>
                    <a:pt x="2913" y="1274"/>
                    <a:pt x="2803" y="764"/>
                  </a:cubicBezTo>
                  <a:cubicBezTo>
                    <a:pt x="2507" y="582"/>
                    <a:pt x="2211" y="397"/>
                    <a:pt x="1915" y="215"/>
                  </a:cubicBezTo>
                  <a:cubicBezTo>
                    <a:pt x="1676" y="65"/>
                    <a:pt x="1448" y="1"/>
                    <a:pt x="1241" y="1"/>
                  </a:cubicBezTo>
                  <a:close/>
                  <a:moveTo>
                    <a:pt x="6579" y="3103"/>
                  </a:moveTo>
                  <a:cubicBezTo>
                    <a:pt x="6276" y="3256"/>
                    <a:pt x="5969" y="3403"/>
                    <a:pt x="5659" y="3539"/>
                  </a:cubicBezTo>
                  <a:cubicBezTo>
                    <a:pt x="5769" y="3941"/>
                    <a:pt x="5884" y="4344"/>
                    <a:pt x="6001" y="4744"/>
                  </a:cubicBezTo>
                  <a:cubicBezTo>
                    <a:pt x="6226" y="4875"/>
                    <a:pt x="6440" y="4933"/>
                    <a:pt x="6633" y="4933"/>
                  </a:cubicBezTo>
                  <a:cubicBezTo>
                    <a:pt x="7456" y="4933"/>
                    <a:pt x="7874" y="3906"/>
                    <a:pt x="6900" y="3303"/>
                  </a:cubicBezTo>
                  <a:cubicBezTo>
                    <a:pt x="6793" y="3235"/>
                    <a:pt x="6686" y="3171"/>
                    <a:pt x="6579" y="3103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042;p59">
              <a:extLst>
                <a:ext uri="{FF2B5EF4-FFF2-40B4-BE49-F238E27FC236}">
                  <a16:creationId xmlns:a16="http://schemas.microsoft.com/office/drawing/2014/main" id="{0B17225B-B136-4B67-8927-2FD8BF20D5CD}"/>
                </a:ext>
              </a:extLst>
            </p:cNvPr>
            <p:cNvSpPr/>
            <p:nvPr/>
          </p:nvSpPr>
          <p:spPr>
            <a:xfrm>
              <a:off x="3724974" y="2984848"/>
              <a:ext cx="89940" cy="111898"/>
            </a:xfrm>
            <a:custGeom>
              <a:avLst/>
              <a:gdLst/>
              <a:ahLst/>
              <a:cxnLst/>
              <a:rect l="l" t="t" r="r" b="b"/>
              <a:pathLst>
                <a:path w="3199" h="3980" extrusionOk="0">
                  <a:moveTo>
                    <a:pt x="0" y="0"/>
                  </a:moveTo>
                  <a:lnTo>
                    <a:pt x="0" y="0"/>
                  </a:lnTo>
                  <a:cubicBezTo>
                    <a:pt x="110" y="510"/>
                    <a:pt x="228" y="1020"/>
                    <a:pt x="356" y="1526"/>
                  </a:cubicBezTo>
                  <a:cubicBezTo>
                    <a:pt x="517" y="1465"/>
                    <a:pt x="677" y="1405"/>
                    <a:pt x="838" y="1345"/>
                  </a:cubicBezTo>
                  <a:cubicBezTo>
                    <a:pt x="988" y="1162"/>
                    <a:pt x="1137" y="981"/>
                    <a:pt x="1291" y="799"/>
                  </a:cubicBezTo>
                  <a:cubicBezTo>
                    <a:pt x="859" y="532"/>
                    <a:pt x="431" y="267"/>
                    <a:pt x="0" y="0"/>
                  </a:cubicBezTo>
                  <a:close/>
                  <a:moveTo>
                    <a:pt x="2856" y="2775"/>
                  </a:moveTo>
                  <a:cubicBezTo>
                    <a:pt x="2543" y="2917"/>
                    <a:pt x="2222" y="3048"/>
                    <a:pt x="1896" y="3173"/>
                  </a:cubicBezTo>
                  <a:cubicBezTo>
                    <a:pt x="2318" y="3434"/>
                    <a:pt x="2739" y="3695"/>
                    <a:pt x="3159" y="3955"/>
                  </a:cubicBezTo>
                  <a:cubicBezTo>
                    <a:pt x="3173" y="3965"/>
                    <a:pt x="3184" y="3973"/>
                    <a:pt x="3198" y="3980"/>
                  </a:cubicBezTo>
                  <a:cubicBezTo>
                    <a:pt x="3081" y="3580"/>
                    <a:pt x="2966" y="3177"/>
                    <a:pt x="2856" y="2775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043;p59">
              <a:extLst>
                <a:ext uri="{FF2B5EF4-FFF2-40B4-BE49-F238E27FC236}">
                  <a16:creationId xmlns:a16="http://schemas.microsoft.com/office/drawing/2014/main" id="{78BB8B77-1D21-420A-ADCF-B640050299A8}"/>
                </a:ext>
              </a:extLst>
            </p:cNvPr>
            <p:cNvSpPr/>
            <p:nvPr/>
          </p:nvSpPr>
          <p:spPr>
            <a:xfrm>
              <a:off x="3798437" y="3032361"/>
              <a:ext cx="32698" cy="30505"/>
            </a:xfrm>
            <a:custGeom>
              <a:avLst/>
              <a:gdLst/>
              <a:ahLst/>
              <a:cxnLst/>
              <a:rect l="l" t="t" r="r" b="b"/>
              <a:pathLst>
                <a:path w="1163" h="1085" extrusionOk="0">
                  <a:moveTo>
                    <a:pt x="118" y="0"/>
                  </a:moveTo>
                  <a:cubicBezTo>
                    <a:pt x="79" y="50"/>
                    <a:pt x="40" y="96"/>
                    <a:pt x="1" y="143"/>
                  </a:cubicBezTo>
                  <a:cubicBezTo>
                    <a:pt x="79" y="456"/>
                    <a:pt x="161" y="771"/>
                    <a:pt x="243" y="1085"/>
                  </a:cubicBezTo>
                  <a:cubicBezTo>
                    <a:pt x="553" y="949"/>
                    <a:pt x="860" y="802"/>
                    <a:pt x="1163" y="649"/>
                  </a:cubicBezTo>
                  <a:cubicBezTo>
                    <a:pt x="814" y="435"/>
                    <a:pt x="464" y="218"/>
                    <a:pt x="118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044;p59">
              <a:extLst>
                <a:ext uri="{FF2B5EF4-FFF2-40B4-BE49-F238E27FC236}">
                  <a16:creationId xmlns:a16="http://schemas.microsoft.com/office/drawing/2014/main" id="{C000E7F0-E5A4-4C99-9892-EEC726303EAB}"/>
                </a:ext>
              </a:extLst>
            </p:cNvPr>
            <p:cNvSpPr/>
            <p:nvPr/>
          </p:nvSpPr>
          <p:spPr>
            <a:xfrm>
              <a:off x="3770856" y="3036381"/>
              <a:ext cx="34413" cy="37702"/>
            </a:xfrm>
            <a:custGeom>
              <a:avLst/>
              <a:gdLst/>
              <a:ahLst/>
              <a:cxnLst/>
              <a:rect l="l" t="t" r="r" b="b"/>
              <a:pathLst>
                <a:path w="1224" h="1341" extrusionOk="0">
                  <a:moveTo>
                    <a:pt x="982" y="0"/>
                  </a:moveTo>
                  <a:cubicBezTo>
                    <a:pt x="654" y="392"/>
                    <a:pt x="329" y="784"/>
                    <a:pt x="1" y="1177"/>
                  </a:cubicBezTo>
                  <a:cubicBezTo>
                    <a:pt x="90" y="1233"/>
                    <a:pt x="179" y="1287"/>
                    <a:pt x="264" y="1340"/>
                  </a:cubicBezTo>
                  <a:cubicBezTo>
                    <a:pt x="590" y="1215"/>
                    <a:pt x="911" y="1084"/>
                    <a:pt x="1224" y="942"/>
                  </a:cubicBezTo>
                  <a:cubicBezTo>
                    <a:pt x="1142" y="628"/>
                    <a:pt x="1060" y="313"/>
                    <a:pt x="982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045;p59">
              <a:extLst>
                <a:ext uri="{FF2B5EF4-FFF2-40B4-BE49-F238E27FC236}">
                  <a16:creationId xmlns:a16="http://schemas.microsoft.com/office/drawing/2014/main" id="{A5B90255-9DEE-4FF2-A833-0D1E3C14D0E0}"/>
                </a:ext>
              </a:extLst>
            </p:cNvPr>
            <p:cNvSpPr/>
            <p:nvPr/>
          </p:nvSpPr>
          <p:spPr>
            <a:xfrm>
              <a:off x="3714516" y="3027750"/>
              <a:ext cx="22604" cy="16672"/>
            </a:xfrm>
            <a:custGeom>
              <a:avLst/>
              <a:gdLst/>
              <a:ahLst/>
              <a:cxnLst/>
              <a:rect l="l" t="t" r="r" b="b"/>
              <a:pathLst>
                <a:path w="804" h="593" extrusionOk="0">
                  <a:moveTo>
                    <a:pt x="728" y="0"/>
                  </a:moveTo>
                  <a:cubicBezTo>
                    <a:pt x="486" y="86"/>
                    <a:pt x="247" y="168"/>
                    <a:pt x="1" y="243"/>
                  </a:cubicBezTo>
                  <a:cubicBezTo>
                    <a:pt x="190" y="360"/>
                    <a:pt x="379" y="478"/>
                    <a:pt x="565" y="592"/>
                  </a:cubicBezTo>
                  <a:cubicBezTo>
                    <a:pt x="647" y="496"/>
                    <a:pt x="725" y="400"/>
                    <a:pt x="803" y="307"/>
                  </a:cubicBezTo>
                  <a:cubicBezTo>
                    <a:pt x="779" y="204"/>
                    <a:pt x="754" y="100"/>
                    <a:pt x="728" y="0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046;p59">
              <a:extLst>
                <a:ext uri="{FF2B5EF4-FFF2-40B4-BE49-F238E27FC236}">
                  <a16:creationId xmlns:a16="http://schemas.microsoft.com/office/drawing/2014/main" id="{6E3A0453-B384-4CB4-BBA5-C28C49F1899B}"/>
                </a:ext>
              </a:extLst>
            </p:cNvPr>
            <p:cNvSpPr/>
            <p:nvPr/>
          </p:nvSpPr>
          <p:spPr>
            <a:xfrm>
              <a:off x="3734983" y="3022634"/>
              <a:ext cx="13551" cy="13776"/>
            </a:xfrm>
            <a:custGeom>
              <a:avLst/>
              <a:gdLst/>
              <a:ahLst/>
              <a:cxnLst/>
              <a:rect l="l" t="t" r="r" b="b"/>
              <a:pathLst>
                <a:path w="482" h="490" extrusionOk="0">
                  <a:moveTo>
                    <a:pt x="482" y="1"/>
                  </a:moveTo>
                  <a:lnTo>
                    <a:pt x="482" y="1"/>
                  </a:lnTo>
                  <a:cubicBezTo>
                    <a:pt x="321" y="61"/>
                    <a:pt x="161" y="121"/>
                    <a:pt x="0" y="182"/>
                  </a:cubicBezTo>
                  <a:cubicBezTo>
                    <a:pt x="26" y="282"/>
                    <a:pt x="51" y="386"/>
                    <a:pt x="75" y="489"/>
                  </a:cubicBezTo>
                  <a:cubicBezTo>
                    <a:pt x="211" y="325"/>
                    <a:pt x="347" y="164"/>
                    <a:pt x="482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047;p59">
              <a:extLst>
                <a:ext uri="{FF2B5EF4-FFF2-40B4-BE49-F238E27FC236}">
                  <a16:creationId xmlns:a16="http://schemas.microsoft.com/office/drawing/2014/main" id="{7AC0ACDF-B7FC-44E9-8579-3D4D0A83BA9C}"/>
                </a:ext>
              </a:extLst>
            </p:cNvPr>
            <p:cNvSpPr/>
            <p:nvPr/>
          </p:nvSpPr>
          <p:spPr>
            <a:xfrm>
              <a:off x="3748506" y="3007283"/>
              <a:ext cx="22380" cy="15379"/>
            </a:xfrm>
            <a:custGeom>
              <a:avLst/>
              <a:gdLst/>
              <a:ahLst/>
              <a:cxnLst/>
              <a:rect l="l" t="t" r="r" b="b"/>
              <a:pathLst>
                <a:path w="796" h="547" extrusionOk="0">
                  <a:moveTo>
                    <a:pt x="454" y="1"/>
                  </a:moveTo>
                  <a:cubicBezTo>
                    <a:pt x="300" y="183"/>
                    <a:pt x="151" y="364"/>
                    <a:pt x="1" y="547"/>
                  </a:cubicBezTo>
                  <a:cubicBezTo>
                    <a:pt x="268" y="443"/>
                    <a:pt x="532" y="333"/>
                    <a:pt x="796" y="215"/>
                  </a:cubicBezTo>
                  <a:cubicBezTo>
                    <a:pt x="682" y="144"/>
                    <a:pt x="567" y="72"/>
                    <a:pt x="454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048;p59">
              <a:extLst>
                <a:ext uri="{FF2B5EF4-FFF2-40B4-BE49-F238E27FC236}">
                  <a16:creationId xmlns:a16="http://schemas.microsoft.com/office/drawing/2014/main" id="{A3310C43-2464-4A2D-BB5B-2CCC29C6A4E6}"/>
                </a:ext>
              </a:extLst>
            </p:cNvPr>
            <p:cNvSpPr/>
            <p:nvPr/>
          </p:nvSpPr>
          <p:spPr>
            <a:xfrm>
              <a:off x="3730372" y="3029240"/>
              <a:ext cx="71384" cy="21705"/>
            </a:xfrm>
            <a:custGeom>
              <a:avLst/>
              <a:gdLst/>
              <a:ahLst/>
              <a:cxnLst/>
              <a:rect l="l" t="t" r="r" b="b"/>
              <a:pathLst>
                <a:path w="2539" h="772" extrusionOk="0">
                  <a:moveTo>
                    <a:pt x="2357" y="1"/>
                  </a:moveTo>
                  <a:lnTo>
                    <a:pt x="2357" y="1"/>
                  </a:lnTo>
                  <a:cubicBezTo>
                    <a:pt x="2379" y="87"/>
                    <a:pt x="2400" y="169"/>
                    <a:pt x="2422" y="254"/>
                  </a:cubicBezTo>
                  <a:cubicBezTo>
                    <a:pt x="2461" y="207"/>
                    <a:pt x="2500" y="161"/>
                    <a:pt x="2539" y="111"/>
                  </a:cubicBezTo>
                  <a:cubicBezTo>
                    <a:pt x="2479" y="75"/>
                    <a:pt x="2418" y="40"/>
                    <a:pt x="2357" y="1"/>
                  </a:cubicBezTo>
                  <a:close/>
                  <a:moveTo>
                    <a:pt x="239" y="254"/>
                  </a:moveTo>
                  <a:cubicBezTo>
                    <a:pt x="161" y="347"/>
                    <a:pt x="83" y="443"/>
                    <a:pt x="1" y="539"/>
                  </a:cubicBezTo>
                  <a:cubicBezTo>
                    <a:pt x="126" y="618"/>
                    <a:pt x="250" y="696"/>
                    <a:pt x="375" y="771"/>
                  </a:cubicBezTo>
                  <a:cubicBezTo>
                    <a:pt x="332" y="600"/>
                    <a:pt x="286" y="425"/>
                    <a:pt x="239" y="254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049;p59">
              <a:extLst>
                <a:ext uri="{FF2B5EF4-FFF2-40B4-BE49-F238E27FC236}">
                  <a16:creationId xmlns:a16="http://schemas.microsoft.com/office/drawing/2014/main" id="{86332EB5-9023-4E9B-B024-948B0F4F933F}"/>
                </a:ext>
              </a:extLst>
            </p:cNvPr>
            <p:cNvSpPr/>
            <p:nvPr/>
          </p:nvSpPr>
          <p:spPr>
            <a:xfrm>
              <a:off x="3737091" y="3013300"/>
              <a:ext cx="61375" cy="56174"/>
            </a:xfrm>
            <a:custGeom>
              <a:avLst/>
              <a:gdLst/>
              <a:ahLst/>
              <a:cxnLst/>
              <a:rect l="l" t="t" r="r" b="b"/>
              <a:pathLst>
                <a:path w="2183" h="1998" extrusionOk="0">
                  <a:moveTo>
                    <a:pt x="1202" y="1"/>
                  </a:moveTo>
                  <a:cubicBezTo>
                    <a:pt x="938" y="119"/>
                    <a:pt x="674" y="229"/>
                    <a:pt x="407" y="333"/>
                  </a:cubicBezTo>
                  <a:cubicBezTo>
                    <a:pt x="272" y="496"/>
                    <a:pt x="136" y="657"/>
                    <a:pt x="0" y="821"/>
                  </a:cubicBezTo>
                  <a:cubicBezTo>
                    <a:pt x="47" y="992"/>
                    <a:pt x="93" y="1167"/>
                    <a:pt x="136" y="1338"/>
                  </a:cubicBezTo>
                  <a:cubicBezTo>
                    <a:pt x="492" y="1559"/>
                    <a:pt x="849" y="1780"/>
                    <a:pt x="1202" y="1998"/>
                  </a:cubicBezTo>
                  <a:cubicBezTo>
                    <a:pt x="1530" y="1605"/>
                    <a:pt x="1855" y="1213"/>
                    <a:pt x="2183" y="821"/>
                  </a:cubicBezTo>
                  <a:cubicBezTo>
                    <a:pt x="2161" y="736"/>
                    <a:pt x="2140" y="654"/>
                    <a:pt x="2118" y="568"/>
                  </a:cubicBezTo>
                  <a:cubicBezTo>
                    <a:pt x="1815" y="379"/>
                    <a:pt x="1508" y="190"/>
                    <a:pt x="1202" y="1"/>
                  </a:cubicBezTo>
                  <a:close/>
                </a:path>
              </a:pathLst>
            </a:custGeom>
            <a:solidFill>
              <a:srgbClr val="9EB2C1"/>
            </a:solidFill>
            <a:ln w="9525" cap="flat" cmpd="sng">
              <a:solidFill>
                <a:srgbClr val="9EB2C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1382;p42">
            <a:extLst>
              <a:ext uri="{FF2B5EF4-FFF2-40B4-BE49-F238E27FC236}">
                <a16:creationId xmlns:a16="http://schemas.microsoft.com/office/drawing/2014/main" id="{F15D0BB7-1582-4F97-81CB-74AB0E446B1E}"/>
              </a:ext>
            </a:extLst>
          </p:cNvPr>
          <p:cNvGrpSpPr/>
          <p:nvPr/>
        </p:nvGrpSpPr>
        <p:grpSpPr>
          <a:xfrm rot="4814962">
            <a:off x="5160473" y="3854309"/>
            <a:ext cx="976434" cy="1313229"/>
            <a:chOff x="5941025" y="1169275"/>
            <a:chExt cx="976375" cy="1313150"/>
          </a:xfrm>
        </p:grpSpPr>
        <p:sp>
          <p:nvSpPr>
            <p:cNvPr id="249" name="Google Shape;1383;p42">
              <a:extLst>
                <a:ext uri="{FF2B5EF4-FFF2-40B4-BE49-F238E27FC236}">
                  <a16:creationId xmlns:a16="http://schemas.microsoft.com/office/drawing/2014/main" id="{334C22B9-0A5E-494E-A560-3C74AC2B2AC0}"/>
                </a:ext>
              </a:extLst>
            </p:cNvPr>
            <p:cNvSpPr/>
            <p:nvPr/>
          </p:nvSpPr>
          <p:spPr>
            <a:xfrm>
              <a:off x="5957175" y="1169275"/>
              <a:ext cx="960225" cy="1294975"/>
            </a:xfrm>
            <a:custGeom>
              <a:avLst/>
              <a:gdLst/>
              <a:ahLst/>
              <a:cxnLst/>
              <a:rect l="l" t="t" r="r" b="b"/>
              <a:pathLst>
                <a:path w="38409" h="51799" extrusionOk="0">
                  <a:moveTo>
                    <a:pt x="24906" y="11400"/>
                  </a:moveTo>
                  <a:cubicBezTo>
                    <a:pt x="26915" y="11400"/>
                    <a:pt x="28559" y="13330"/>
                    <a:pt x="29437" y="15627"/>
                  </a:cubicBezTo>
                  <a:lnTo>
                    <a:pt x="29437" y="15627"/>
                  </a:lnTo>
                  <a:cubicBezTo>
                    <a:pt x="28804" y="15759"/>
                    <a:pt x="28165" y="15830"/>
                    <a:pt x="27538" y="15830"/>
                  </a:cubicBezTo>
                  <a:cubicBezTo>
                    <a:pt x="25304" y="15830"/>
                    <a:pt x="23217" y="14928"/>
                    <a:pt x="22048" y="12679"/>
                  </a:cubicBezTo>
                  <a:lnTo>
                    <a:pt x="22048" y="12679"/>
                  </a:lnTo>
                  <a:cubicBezTo>
                    <a:pt x="23050" y="11780"/>
                    <a:pt x="24014" y="11400"/>
                    <a:pt x="24906" y="11400"/>
                  </a:cubicBezTo>
                  <a:close/>
                  <a:moveTo>
                    <a:pt x="16098" y="22002"/>
                  </a:moveTo>
                  <a:cubicBezTo>
                    <a:pt x="17912" y="22002"/>
                    <a:pt x="19841" y="23543"/>
                    <a:pt x="20924" y="24766"/>
                  </a:cubicBezTo>
                  <a:cubicBezTo>
                    <a:pt x="21653" y="25600"/>
                    <a:pt x="22307" y="26598"/>
                    <a:pt x="22544" y="27617"/>
                  </a:cubicBezTo>
                  <a:lnTo>
                    <a:pt x="22544" y="27617"/>
                  </a:lnTo>
                  <a:cubicBezTo>
                    <a:pt x="22079" y="27689"/>
                    <a:pt x="21602" y="27724"/>
                    <a:pt x="21120" y="27724"/>
                  </a:cubicBezTo>
                  <a:cubicBezTo>
                    <a:pt x="18809" y="27724"/>
                    <a:pt x="16382" y="26930"/>
                    <a:pt x="14579" y="25702"/>
                  </a:cubicBezTo>
                  <a:cubicBezTo>
                    <a:pt x="14054" y="25314"/>
                    <a:pt x="13323" y="24789"/>
                    <a:pt x="13323" y="24081"/>
                  </a:cubicBezTo>
                  <a:cubicBezTo>
                    <a:pt x="13323" y="23145"/>
                    <a:pt x="14556" y="22301"/>
                    <a:pt x="15355" y="22095"/>
                  </a:cubicBezTo>
                  <a:cubicBezTo>
                    <a:pt x="15599" y="22032"/>
                    <a:pt x="15847" y="22002"/>
                    <a:pt x="16098" y="22002"/>
                  </a:cubicBezTo>
                  <a:close/>
                  <a:moveTo>
                    <a:pt x="9232" y="31775"/>
                  </a:moveTo>
                  <a:cubicBezTo>
                    <a:pt x="10916" y="31775"/>
                    <a:pt x="13002" y="32678"/>
                    <a:pt x="14389" y="33975"/>
                  </a:cubicBezTo>
                  <a:lnTo>
                    <a:pt x="14389" y="33975"/>
                  </a:lnTo>
                  <a:cubicBezTo>
                    <a:pt x="13462" y="34171"/>
                    <a:pt x="12527" y="34290"/>
                    <a:pt x="11580" y="34290"/>
                  </a:cubicBezTo>
                  <a:cubicBezTo>
                    <a:pt x="11227" y="34290"/>
                    <a:pt x="10872" y="34274"/>
                    <a:pt x="10516" y="34238"/>
                  </a:cubicBezTo>
                  <a:cubicBezTo>
                    <a:pt x="9785" y="34170"/>
                    <a:pt x="5585" y="33051"/>
                    <a:pt x="7822" y="32047"/>
                  </a:cubicBezTo>
                  <a:cubicBezTo>
                    <a:pt x="8233" y="31861"/>
                    <a:pt x="8713" y="31775"/>
                    <a:pt x="9232" y="31775"/>
                  </a:cubicBezTo>
                  <a:close/>
                  <a:moveTo>
                    <a:pt x="33094" y="0"/>
                  </a:moveTo>
                  <a:cubicBezTo>
                    <a:pt x="32622" y="0"/>
                    <a:pt x="32308" y="765"/>
                    <a:pt x="32816" y="1142"/>
                  </a:cubicBezTo>
                  <a:cubicBezTo>
                    <a:pt x="35076" y="2831"/>
                    <a:pt x="37381" y="5273"/>
                    <a:pt x="37130" y="8355"/>
                  </a:cubicBezTo>
                  <a:cubicBezTo>
                    <a:pt x="36947" y="10660"/>
                    <a:pt x="35327" y="12646"/>
                    <a:pt x="33455" y="13901"/>
                  </a:cubicBezTo>
                  <a:cubicBezTo>
                    <a:pt x="32631" y="14469"/>
                    <a:pt x="31697" y="14940"/>
                    <a:pt x="30720" y="15274"/>
                  </a:cubicBezTo>
                  <a:lnTo>
                    <a:pt x="30720" y="15274"/>
                  </a:lnTo>
                  <a:cubicBezTo>
                    <a:pt x="30421" y="14430"/>
                    <a:pt x="30015" y="13627"/>
                    <a:pt x="29506" y="12897"/>
                  </a:cubicBezTo>
                  <a:cubicBezTo>
                    <a:pt x="28280" y="11170"/>
                    <a:pt x="26642" y="10280"/>
                    <a:pt x="24956" y="10280"/>
                  </a:cubicBezTo>
                  <a:cubicBezTo>
                    <a:pt x="23568" y="10280"/>
                    <a:pt x="22149" y="10884"/>
                    <a:pt x="20901" y="12121"/>
                  </a:cubicBezTo>
                  <a:cubicBezTo>
                    <a:pt x="20696" y="12326"/>
                    <a:pt x="20696" y="12600"/>
                    <a:pt x="20810" y="12851"/>
                  </a:cubicBezTo>
                  <a:cubicBezTo>
                    <a:pt x="22100" y="15817"/>
                    <a:pt x="24703" y="17013"/>
                    <a:pt x="27487" y="17013"/>
                  </a:cubicBezTo>
                  <a:cubicBezTo>
                    <a:pt x="28251" y="17013"/>
                    <a:pt x="29030" y="16923"/>
                    <a:pt x="29799" y="16754"/>
                  </a:cubicBezTo>
                  <a:lnTo>
                    <a:pt x="29799" y="16754"/>
                  </a:lnTo>
                  <a:cubicBezTo>
                    <a:pt x="30098" y="17897"/>
                    <a:pt x="30206" y="19066"/>
                    <a:pt x="30077" y="20087"/>
                  </a:cubicBezTo>
                  <a:cubicBezTo>
                    <a:pt x="29643" y="23556"/>
                    <a:pt x="27178" y="26090"/>
                    <a:pt x="23983" y="27254"/>
                  </a:cubicBezTo>
                  <a:cubicBezTo>
                    <a:pt x="23891" y="27287"/>
                    <a:pt x="23798" y="27318"/>
                    <a:pt x="23704" y="27348"/>
                  </a:cubicBezTo>
                  <a:lnTo>
                    <a:pt x="23704" y="27348"/>
                  </a:lnTo>
                  <a:cubicBezTo>
                    <a:pt x="23640" y="27081"/>
                    <a:pt x="23551" y="26806"/>
                    <a:pt x="23435" y="26523"/>
                  </a:cubicBezTo>
                  <a:cubicBezTo>
                    <a:pt x="22361" y="23931"/>
                    <a:pt x="19065" y="20836"/>
                    <a:pt x="16037" y="20836"/>
                  </a:cubicBezTo>
                  <a:cubicBezTo>
                    <a:pt x="14879" y="20836"/>
                    <a:pt x="13761" y="21288"/>
                    <a:pt x="12821" y="22392"/>
                  </a:cubicBezTo>
                  <a:cubicBezTo>
                    <a:pt x="9785" y="25953"/>
                    <a:pt x="16884" y="28235"/>
                    <a:pt x="19235" y="28692"/>
                  </a:cubicBezTo>
                  <a:cubicBezTo>
                    <a:pt x="19868" y="28814"/>
                    <a:pt x="20509" y="28873"/>
                    <a:pt x="21148" y="28873"/>
                  </a:cubicBezTo>
                  <a:cubicBezTo>
                    <a:pt x="21640" y="28873"/>
                    <a:pt x="22131" y="28838"/>
                    <a:pt x="22617" y="28769"/>
                  </a:cubicBezTo>
                  <a:lnTo>
                    <a:pt x="22617" y="28769"/>
                  </a:lnTo>
                  <a:cubicBezTo>
                    <a:pt x="22543" y="29373"/>
                    <a:pt x="22277" y="29966"/>
                    <a:pt x="21746" y="30518"/>
                  </a:cubicBezTo>
                  <a:cubicBezTo>
                    <a:pt x="20239" y="32070"/>
                    <a:pt x="18002" y="32960"/>
                    <a:pt x="15948" y="33576"/>
                  </a:cubicBezTo>
                  <a:cubicBezTo>
                    <a:pt x="15872" y="33599"/>
                    <a:pt x="15796" y="33621"/>
                    <a:pt x="15720" y="33642"/>
                  </a:cubicBezTo>
                  <a:lnTo>
                    <a:pt x="15720" y="33642"/>
                  </a:lnTo>
                  <a:cubicBezTo>
                    <a:pt x="14484" y="32339"/>
                    <a:pt x="12654" y="31465"/>
                    <a:pt x="11018" y="31020"/>
                  </a:cubicBezTo>
                  <a:cubicBezTo>
                    <a:pt x="10410" y="30851"/>
                    <a:pt x="9597" y="30690"/>
                    <a:pt x="8797" y="30690"/>
                  </a:cubicBezTo>
                  <a:cubicBezTo>
                    <a:pt x="7764" y="30690"/>
                    <a:pt x="6752" y="30957"/>
                    <a:pt x="6225" y="31819"/>
                  </a:cubicBezTo>
                  <a:cubicBezTo>
                    <a:pt x="5426" y="33074"/>
                    <a:pt x="6590" y="34238"/>
                    <a:pt x="7685" y="34741"/>
                  </a:cubicBezTo>
                  <a:cubicBezTo>
                    <a:pt x="8836" y="35291"/>
                    <a:pt x="10132" y="35499"/>
                    <a:pt x="11432" y="35499"/>
                  </a:cubicBezTo>
                  <a:cubicBezTo>
                    <a:pt x="12503" y="35499"/>
                    <a:pt x="13578" y="35358"/>
                    <a:pt x="14579" y="35151"/>
                  </a:cubicBezTo>
                  <a:cubicBezTo>
                    <a:pt x="14799" y="35105"/>
                    <a:pt x="15030" y="35052"/>
                    <a:pt x="15268" y="34994"/>
                  </a:cubicBezTo>
                  <a:lnTo>
                    <a:pt x="15268" y="34994"/>
                  </a:lnTo>
                  <a:cubicBezTo>
                    <a:pt x="15743" y="35703"/>
                    <a:pt x="15988" y="36474"/>
                    <a:pt x="15880" y="37251"/>
                  </a:cubicBezTo>
                  <a:cubicBezTo>
                    <a:pt x="15423" y="40629"/>
                    <a:pt x="11223" y="43323"/>
                    <a:pt x="8712" y="45103"/>
                  </a:cubicBezTo>
                  <a:cubicBezTo>
                    <a:pt x="5996" y="47043"/>
                    <a:pt x="3006" y="48664"/>
                    <a:pt x="450" y="50810"/>
                  </a:cubicBezTo>
                  <a:cubicBezTo>
                    <a:pt x="0" y="51205"/>
                    <a:pt x="415" y="51799"/>
                    <a:pt x="901" y="51799"/>
                  </a:cubicBezTo>
                  <a:cubicBezTo>
                    <a:pt x="1032" y="51799"/>
                    <a:pt x="1168" y="51756"/>
                    <a:pt x="1294" y="51654"/>
                  </a:cubicBezTo>
                  <a:cubicBezTo>
                    <a:pt x="4764" y="48732"/>
                    <a:pt x="8895" y="46678"/>
                    <a:pt x="12410" y="43779"/>
                  </a:cubicBezTo>
                  <a:cubicBezTo>
                    <a:pt x="14807" y="41771"/>
                    <a:pt x="18482" y="38301"/>
                    <a:pt x="16610" y="34855"/>
                  </a:cubicBezTo>
                  <a:cubicBezTo>
                    <a:pt x="16574" y="34789"/>
                    <a:pt x="16537" y="34724"/>
                    <a:pt x="16499" y="34659"/>
                  </a:cubicBezTo>
                  <a:lnTo>
                    <a:pt x="16499" y="34659"/>
                  </a:lnTo>
                  <a:cubicBezTo>
                    <a:pt x="19757" y="33680"/>
                    <a:pt x="23709" y="31734"/>
                    <a:pt x="23827" y="28524"/>
                  </a:cubicBezTo>
                  <a:lnTo>
                    <a:pt x="23827" y="28524"/>
                  </a:lnTo>
                  <a:cubicBezTo>
                    <a:pt x="26264" y="27880"/>
                    <a:pt x="28468" y="26370"/>
                    <a:pt x="29872" y="24172"/>
                  </a:cubicBezTo>
                  <a:cubicBezTo>
                    <a:pt x="31306" y="21905"/>
                    <a:pt x="31667" y="19032"/>
                    <a:pt x="31053" y="16408"/>
                  </a:cubicBezTo>
                  <a:lnTo>
                    <a:pt x="31053" y="16408"/>
                  </a:lnTo>
                  <a:cubicBezTo>
                    <a:pt x="32330" y="15981"/>
                    <a:pt x="33542" y="15346"/>
                    <a:pt x="34574" y="14563"/>
                  </a:cubicBezTo>
                  <a:cubicBezTo>
                    <a:pt x="36628" y="13011"/>
                    <a:pt x="38271" y="10706"/>
                    <a:pt x="38340" y="8058"/>
                  </a:cubicBezTo>
                  <a:cubicBezTo>
                    <a:pt x="38408" y="4657"/>
                    <a:pt x="35966" y="2009"/>
                    <a:pt x="33409" y="115"/>
                  </a:cubicBezTo>
                  <a:cubicBezTo>
                    <a:pt x="33302" y="35"/>
                    <a:pt x="33194" y="0"/>
                    <a:pt x="33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384;p42">
              <a:extLst>
                <a:ext uri="{FF2B5EF4-FFF2-40B4-BE49-F238E27FC236}">
                  <a16:creationId xmlns:a16="http://schemas.microsoft.com/office/drawing/2014/main" id="{022E2915-99F6-46CB-BB9C-93D229B36B5B}"/>
                </a:ext>
              </a:extLst>
            </p:cNvPr>
            <p:cNvSpPr/>
            <p:nvPr/>
          </p:nvSpPr>
          <p:spPr>
            <a:xfrm>
              <a:off x="5941025" y="2320575"/>
              <a:ext cx="182525" cy="161850"/>
            </a:xfrm>
            <a:custGeom>
              <a:avLst/>
              <a:gdLst/>
              <a:ahLst/>
              <a:cxnLst/>
              <a:rect l="l" t="t" r="r" b="b"/>
              <a:pathLst>
                <a:path w="7301" h="6474" extrusionOk="0">
                  <a:moveTo>
                    <a:pt x="2509" y="1"/>
                  </a:moveTo>
                  <a:cubicBezTo>
                    <a:pt x="2274" y="1"/>
                    <a:pt x="2039" y="120"/>
                    <a:pt x="1940" y="398"/>
                  </a:cubicBezTo>
                  <a:cubicBezTo>
                    <a:pt x="1347" y="2133"/>
                    <a:pt x="662" y="3844"/>
                    <a:pt x="91" y="5602"/>
                  </a:cubicBezTo>
                  <a:cubicBezTo>
                    <a:pt x="0" y="5876"/>
                    <a:pt x="206" y="6287"/>
                    <a:pt x="502" y="6332"/>
                  </a:cubicBezTo>
                  <a:cubicBezTo>
                    <a:pt x="1173" y="6430"/>
                    <a:pt x="1849" y="6474"/>
                    <a:pt x="2524" y="6474"/>
                  </a:cubicBezTo>
                  <a:cubicBezTo>
                    <a:pt x="3895" y="6474"/>
                    <a:pt x="5266" y="6296"/>
                    <a:pt x="6597" y="6036"/>
                  </a:cubicBezTo>
                  <a:cubicBezTo>
                    <a:pt x="7301" y="5886"/>
                    <a:pt x="7067" y="4879"/>
                    <a:pt x="6437" y="4879"/>
                  </a:cubicBezTo>
                  <a:cubicBezTo>
                    <a:pt x="6393" y="4879"/>
                    <a:pt x="6347" y="4884"/>
                    <a:pt x="6300" y="4894"/>
                  </a:cubicBezTo>
                  <a:cubicBezTo>
                    <a:pt x="5084" y="5131"/>
                    <a:pt x="3792" y="5303"/>
                    <a:pt x="2514" y="5303"/>
                  </a:cubicBezTo>
                  <a:cubicBezTo>
                    <a:pt x="2157" y="5303"/>
                    <a:pt x="1801" y="5289"/>
                    <a:pt x="1448" y="5260"/>
                  </a:cubicBezTo>
                  <a:lnTo>
                    <a:pt x="1448" y="5260"/>
                  </a:lnTo>
                  <a:cubicBezTo>
                    <a:pt x="1970" y="3743"/>
                    <a:pt x="2561" y="2239"/>
                    <a:pt x="3082" y="717"/>
                  </a:cubicBezTo>
                  <a:cubicBezTo>
                    <a:pt x="3234" y="287"/>
                    <a:pt x="2873" y="1"/>
                    <a:pt x="2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1385;p42">
            <a:extLst>
              <a:ext uri="{FF2B5EF4-FFF2-40B4-BE49-F238E27FC236}">
                <a16:creationId xmlns:a16="http://schemas.microsoft.com/office/drawing/2014/main" id="{D10054B9-67C9-4FCF-98E3-4FE43FB8B4E7}"/>
              </a:ext>
            </a:extLst>
          </p:cNvPr>
          <p:cNvGrpSpPr/>
          <p:nvPr/>
        </p:nvGrpSpPr>
        <p:grpSpPr>
          <a:xfrm rot="9406760">
            <a:off x="6162803" y="3536627"/>
            <a:ext cx="2928624" cy="358006"/>
            <a:chOff x="2142525" y="3876725"/>
            <a:chExt cx="2414850" cy="295200"/>
          </a:xfrm>
        </p:grpSpPr>
        <p:sp>
          <p:nvSpPr>
            <p:cNvPr id="252" name="Google Shape;1386;p42">
              <a:extLst>
                <a:ext uri="{FF2B5EF4-FFF2-40B4-BE49-F238E27FC236}">
                  <a16:creationId xmlns:a16="http://schemas.microsoft.com/office/drawing/2014/main" id="{21BC3B1C-404E-4BCC-A1E0-1771701F4319}"/>
                </a:ext>
              </a:extLst>
            </p:cNvPr>
            <p:cNvSpPr/>
            <p:nvPr/>
          </p:nvSpPr>
          <p:spPr>
            <a:xfrm>
              <a:off x="2147925" y="3884850"/>
              <a:ext cx="91075" cy="132625"/>
            </a:xfrm>
            <a:custGeom>
              <a:avLst/>
              <a:gdLst/>
              <a:ahLst/>
              <a:cxnLst/>
              <a:rect l="l" t="t" r="r" b="b"/>
              <a:pathLst>
                <a:path w="3643" h="5305" extrusionOk="0">
                  <a:moveTo>
                    <a:pt x="2786" y="1"/>
                  </a:moveTo>
                  <a:cubicBezTo>
                    <a:pt x="2678" y="1"/>
                    <a:pt x="2570" y="2"/>
                    <a:pt x="2462" y="4"/>
                  </a:cubicBezTo>
                  <a:cubicBezTo>
                    <a:pt x="992" y="94"/>
                    <a:pt x="208" y="897"/>
                    <a:pt x="118" y="2420"/>
                  </a:cubicBezTo>
                  <a:cubicBezTo>
                    <a:pt x="1" y="3961"/>
                    <a:pt x="659" y="4872"/>
                    <a:pt x="2101" y="5169"/>
                  </a:cubicBezTo>
                  <a:cubicBezTo>
                    <a:pt x="2498" y="5223"/>
                    <a:pt x="2894" y="5268"/>
                    <a:pt x="3282" y="5305"/>
                  </a:cubicBezTo>
                  <a:cubicBezTo>
                    <a:pt x="3174" y="3601"/>
                    <a:pt x="3291" y="1843"/>
                    <a:pt x="3643" y="22"/>
                  </a:cubicBezTo>
                  <a:cubicBezTo>
                    <a:pt x="3365" y="9"/>
                    <a:pt x="3079" y="1"/>
                    <a:pt x="2786" y="1"/>
                  </a:cubicBezTo>
                  <a:close/>
                </a:path>
              </a:pathLst>
            </a:custGeom>
            <a:solidFill>
              <a:srgbClr val="F7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387;p42">
              <a:extLst>
                <a:ext uri="{FF2B5EF4-FFF2-40B4-BE49-F238E27FC236}">
                  <a16:creationId xmlns:a16="http://schemas.microsoft.com/office/drawing/2014/main" id="{70AEF659-0212-4966-A5C7-2F352FDE4EDE}"/>
                </a:ext>
              </a:extLst>
            </p:cNvPr>
            <p:cNvSpPr/>
            <p:nvPr/>
          </p:nvSpPr>
          <p:spPr>
            <a:xfrm>
              <a:off x="2227250" y="3885400"/>
              <a:ext cx="45775" cy="135000"/>
            </a:xfrm>
            <a:custGeom>
              <a:avLst/>
              <a:gdLst/>
              <a:ahLst/>
              <a:cxnLst/>
              <a:rect l="l" t="t" r="r" b="b"/>
              <a:pathLst>
                <a:path w="1831" h="5400" extrusionOk="0">
                  <a:moveTo>
                    <a:pt x="470" y="0"/>
                  </a:moveTo>
                  <a:cubicBezTo>
                    <a:pt x="118" y="1821"/>
                    <a:pt x="1" y="3579"/>
                    <a:pt x="109" y="5283"/>
                  </a:cubicBezTo>
                  <a:cubicBezTo>
                    <a:pt x="560" y="5337"/>
                    <a:pt x="1010" y="5373"/>
                    <a:pt x="1461" y="5400"/>
                  </a:cubicBezTo>
                  <a:cubicBezTo>
                    <a:pt x="1416" y="3669"/>
                    <a:pt x="1533" y="1902"/>
                    <a:pt x="1831" y="100"/>
                  </a:cubicBezTo>
                  <a:cubicBezTo>
                    <a:pt x="1389" y="54"/>
                    <a:pt x="938" y="18"/>
                    <a:pt x="470" y="0"/>
                  </a:cubicBezTo>
                  <a:close/>
                </a:path>
              </a:pathLst>
            </a:custGeom>
            <a:solidFill>
              <a:srgbClr val="D7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388;p42">
              <a:extLst>
                <a:ext uri="{FF2B5EF4-FFF2-40B4-BE49-F238E27FC236}">
                  <a16:creationId xmlns:a16="http://schemas.microsoft.com/office/drawing/2014/main" id="{88D3A202-85D9-4BD0-A827-2A6AF11FB30A}"/>
                </a:ext>
              </a:extLst>
            </p:cNvPr>
            <p:cNvSpPr/>
            <p:nvPr/>
          </p:nvSpPr>
          <p:spPr>
            <a:xfrm>
              <a:off x="2262625" y="3878875"/>
              <a:ext cx="121050" cy="159625"/>
            </a:xfrm>
            <a:custGeom>
              <a:avLst/>
              <a:gdLst/>
              <a:ahLst/>
              <a:cxnLst/>
              <a:rect l="l" t="t" r="r" b="b"/>
              <a:pathLst>
                <a:path w="4842" h="6385" extrusionOk="0">
                  <a:moveTo>
                    <a:pt x="3846" y="1837"/>
                  </a:moveTo>
                  <a:cubicBezTo>
                    <a:pt x="3853" y="1837"/>
                    <a:pt x="3860" y="1838"/>
                    <a:pt x="3868" y="1839"/>
                  </a:cubicBezTo>
                  <a:cubicBezTo>
                    <a:pt x="4075" y="1857"/>
                    <a:pt x="4156" y="2208"/>
                    <a:pt x="4111" y="2911"/>
                  </a:cubicBezTo>
                  <a:cubicBezTo>
                    <a:pt x="4129" y="3552"/>
                    <a:pt x="4010" y="3877"/>
                    <a:pt x="3754" y="3877"/>
                  </a:cubicBezTo>
                  <a:cubicBezTo>
                    <a:pt x="3747" y="3877"/>
                    <a:pt x="3740" y="3876"/>
                    <a:pt x="3733" y="3876"/>
                  </a:cubicBezTo>
                  <a:cubicBezTo>
                    <a:pt x="3561" y="3858"/>
                    <a:pt x="3471" y="3696"/>
                    <a:pt x="3453" y="3371"/>
                  </a:cubicBezTo>
                  <a:cubicBezTo>
                    <a:pt x="3471" y="3047"/>
                    <a:pt x="3489" y="2875"/>
                    <a:pt x="3489" y="2866"/>
                  </a:cubicBezTo>
                  <a:cubicBezTo>
                    <a:pt x="3533" y="2180"/>
                    <a:pt x="3652" y="1837"/>
                    <a:pt x="3846" y="1837"/>
                  </a:cubicBezTo>
                  <a:close/>
                  <a:moveTo>
                    <a:pt x="2439" y="1490"/>
                  </a:moveTo>
                  <a:cubicBezTo>
                    <a:pt x="2468" y="1490"/>
                    <a:pt x="2500" y="1504"/>
                    <a:pt x="2534" y="1532"/>
                  </a:cubicBezTo>
                  <a:cubicBezTo>
                    <a:pt x="2551" y="1524"/>
                    <a:pt x="2567" y="1520"/>
                    <a:pt x="2582" y="1520"/>
                  </a:cubicBezTo>
                  <a:cubicBezTo>
                    <a:pt x="2752" y="1520"/>
                    <a:pt x="2807" y="2039"/>
                    <a:pt x="2732" y="3083"/>
                  </a:cubicBezTo>
                  <a:cubicBezTo>
                    <a:pt x="2723" y="4084"/>
                    <a:pt x="2586" y="4589"/>
                    <a:pt x="2321" y="4589"/>
                  </a:cubicBezTo>
                  <a:cubicBezTo>
                    <a:pt x="2314" y="4589"/>
                    <a:pt x="2307" y="4589"/>
                    <a:pt x="2300" y="4588"/>
                  </a:cubicBezTo>
                  <a:cubicBezTo>
                    <a:pt x="2119" y="4579"/>
                    <a:pt x="2029" y="4318"/>
                    <a:pt x="2038" y="3813"/>
                  </a:cubicBezTo>
                  <a:cubicBezTo>
                    <a:pt x="2074" y="3308"/>
                    <a:pt x="2092" y="3056"/>
                    <a:pt x="2092" y="3038"/>
                  </a:cubicBezTo>
                  <a:cubicBezTo>
                    <a:pt x="2110" y="2695"/>
                    <a:pt x="2137" y="2380"/>
                    <a:pt x="2182" y="2109"/>
                  </a:cubicBezTo>
                  <a:cubicBezTo>
                    <a:pt x="2239" y="1695"/>
                    <a:pt x="2325" y="1490"/>
                    <a:pt x="2439" y="1490"/>
                  </a:cubicBezTo>
                  <a:close/>
                  <a:moveTo>
                    <a:pt x="961" y="1020"/>
                  </a:moveTo>
                  <a:cubicBezTo>
                    <a:pt x="977" y="1020"/>
                    <a:pt x="994" y="1026"/>
                    <a:pt x="1011" y="1037"/>
                  </a:cubicBezTo>
                  <a:cubicBezTo>
                    <a:pt x="1013" y="1036"/>
                    <a:pt x="1016" y="1036"/>
                    <a:pt x="1019" y="1036"/>
                  </a:cubicBezTo>
                  <a:cubicBezTo>
                    <a:pt x="1220" y="1036"/>
                    <a:pt x="1280" y="1659"/>
                    <a:pt x="1191" y="2920"/>
                  </a:cubicBezTo>
                  <a:cubicBezTo>
                    <a:pt x="1164" y="4156"/>
                    <a:pt x="1024" y="4778"/>
                    <a:pt x="760" y="4778"/>
                  </a:cubicBezTo>
                  <a:cubicBezTo>
                    <a:pt x="757" y="4778"/>
                    <a:pt x="753" y="4778"/>
                    <a:pt x="749" y="4777"/>
                  </a:cubicBezTo>
                  <a:cubicBezTo>
                    <a:pt x="578" y="4768"/>
                    <a:pt x="497" y="4444"/>
                    <a:pt x="506" y="3822"/>
                  </a:cubicBezTo>
                  <a:cubicBezTo>
                    <a:pt x="551" y="3209"/>
                    <a:pt x="569" y="2893"/>
                    <a:pt x="569" y="2875"/>
                  </a:cubicBezTo>
                  <a:cubicBezTo>
                    <a:pt x="651" y="1639"/>
                    <a:pt x="787" y="1020"/>
                    <a:pt x="961" y="1020"/>
                  </a:cubicBezTo>
                  <a:close/>
                  <a:moveTo>
                    <a:pt x="3609" y="4159"/>
                  </a:moveTo>
                  <a:cubicBezTo>
                    <a:pt x="3633" y="4159"/>
                    <a:pt x="3660" y="4161"/>
                    <a:pt x="3688" y="4164"/>
                  </a:cubicBezTo>
                  <a:cubicBezTo>
                    <a:pt x="3904" y="4191"/>
                    <a:pt x="4012" y="4309"/>
                    <a:pt x="3994" y="4516"/>
                  </a:cubicBezTo>
                  <a:cubicBezTo>
                    <a:pt x="3986" y="4714"/>
                    <a:pt x="3878" y="4805"/>
                    <a:pt x="3688" y="4805"/>
                  </a:cubicBezTo>
                  <a:cubicBezTo>
                    <a:pt x="3679" y="4805"/>
                    <a:pt x="3670" y="4805"/>
                    <a:pt x="3661" y="4804"/>
                  </a:cubicBezTo>
                  <a:cubicBezTo>
                    <a:pt x="3534" y="4795"/>
                    <a:pt x="3444" y="4732"/>
                    <a:pt x="3381" y="4624"/>
                  </a:cubicBezTo>
                  <a:cubicBezTo>
                    <a:pt x="3336" y="4543"/>
                    <a:pt x="3318" y="4480"/>
                    <a:pt x="3318" y="4426"/>
                  </a:cubicBezTo>
                  <a:cubicBezTo>
                    <a:pt x="3334" y="4244"/>
                    <a:pt x="3433" y="4159"/>
                    <a:pt x="3609" y="4159"/>
                  </a:cubicBezTo>
                  <a:close/>
                  <a:moveTo>
                    <a:pt x="1193" y="0"/>
                  </a:moveTo>
                  <a:cubicBezTo>
                    <a:pt x="966" y="0"/>
                    <a:pt x="719" y="42"/>
                    <a:pt x="452" y="126"/>
                  </a:cubicBezTo>
                  <a:cubicBezTo>
                    <a:pt x="434" y="207"/>
                    <a:pt x="416" y="279"/>
                    <a:pt x="416" y="361"/>
                  </a:cubicBezTo>
                  <a:cubicBezTo>
                    <a:pt x="118" y="2163"/>
                    <a:pt x="1" y="3930"/>
                    <a:pt x="46" y="5661"/>
                  </a:cubicBezTo>
                  <a:cubicBezTo>
                    <a:pt x="37" y="5751"/>
                    <a:pt x="37" y="5841"/>
                    <a:pt x="46" y="5931"/>
                  </a:cubicBezTo>
                  <a:cubicBezTo>
                    <a:pt x="376" y="6070"/>
                    <a:pt x="691" y="6139"/>
                    <a:pt x="991" y="6139"/>
                  </a:cubicBezTo>
                  <a:cubicBezTo>
                    <a:pt x="1200" y="6139"/>
                    <a:pt x="1401" y="6106"/>
                    <a:pt x="1596" y="6039"/>
                  </a:cubicBezTo>
                  <a:cubicBezTo>
                    <a:pt x="1886" y="6173"/>
                    <a:pt x="2179" y="6240"/>
                    <a:pt x="2475" y="6240"/>
                  </a:cubicBezTo>
                  <a:cubicBezTo>
                    <a:pt x="2677" y="6240"/>
                    <a:pt x="2879" y="6209"/>
                    <a:pt x="3084" y="6147"/>
                  </a:cubicBezTo>
                  <a:cubicBezTo>
                    <a:pt x="3292" y="6305"/>
                    <a:pt x="3525" y="6385"/>
                    <a:pt x="3784" y="6385"/>
                  </a:cubicBezTo>
                  <a:cubicBezTo>
                    <a:pt x="3986" y="6385"/>
                    <a:pt x="4203" y="6336"/>
                    <a:pt x="4436" y="6238"/>
                  </a:cubicBezTo>
                  <a:cubicBezTo>
                    <a:pt x="4418" y="5769"/>
                    <a:pt x="4418" y="5309"/>
                    <a:pt x="4418" y="4858"/>
                  </a:cubicBezTo>
                  <a:cubicBezTo>
                    <a:pt x="4427" y="3975"/>
                    <a:pt x="4481" y="3101"/>
                    <a:pt x="4580" y="2244"/>
                  </a:cubicBezTo>
                  <a:cubicBezTo>
                    <a:pt x="4652" y="1640"/>
                    <a:pt x="4733" y="1037"/>
                    <a:pt x="4841" y="433"/>
                  </a:cubicBezTo>
                  <a:cubicBezTo>
                    <a:pt x="4604" y="322"/>
                    <a:pt x="4342" y="266"/>
                    <a:pt x="4057" y="266"/>
                  </a:cubicBezTo>
                  <a:cubicBezTo>
                    <a:pt x="3877" y="266"/>
                    <a:pt x="3688" y="288"/>
                    <a:pt x="3489" y="333"/>
                  </a:cubicBezTo>
                  <a:cubicBezTo>
                    <a:pt x="3200" y="184"/>
                    <a:pt x="2913" y="108"/>
                    <a:pt x="2630" y="108"/>
                  </a:cubicBezTo>
                  <a:cubicBezTo>
                    <a:pt x="2419" y="108"/>
                    <a:pt x="2210" y="150"/>
                    <a:pt x="2002" y="234"/>
                  </a:cubicBezTo>
                  <a:cubicBezTo>
                    <a:pt x="1773" y="78"/>
                    <a:pt x="1502" y="0"/>
                    <a:pt x="1193" y="0"/>
                  </a:cubicBezTo>
                  <a:close/>
                </a:path>
              </a:pathLst>
            </a:custGeom>
            <a:solidFill>
              <a:srgbClr val="FCA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389;p42">
              <a:extLst>
                <a:ext uri="{FF2B5EF4-FFF2-40B4-BE49-F238E27FC236}">
                  <a16:creationId xmlns:a16="http://schemas.microsoft.com/office/drawing/2014/main" id="{B93C7CC3-28D2-4090-8794-46F538B8CF75}"/>
                </a:ext>
              </a:extLst>
            </p:cNvPr>
            <p:cNvSpPr/>
            <p:nvPr/>
          </p:nvSpPr>
          <p:spPr>
            <a:xfrm>
              <a:off x="2275025" y="3904375"/>
              <a:ext cx="91525" cy="94625"/>
            </a:xfrm>
            <a:custGeom>
              <a:avLst/>
              <a:gdLst/>
              <a:ahLst/>
              <a:cxnLst/>
              <a:rect l="l" t="t" r="r" b="b"/>
              <a:pathLst>
                <a:path w="3661" h="3785" extrusionOk="0">
                  <a:moveTo>
                    <a:pt x="3350" y="817"/>
                  </a:moveTo>
                  <a:cubicBezTo>
                    <a:pt x="3156" y="817"/>
                    <a:pt x="3037" y="1160"/>
                    <a:pt x="2993" y="1846"/>
                  </a:cubicBezTo>
                  <a:cubicBezTo>
                    <a:pt x="2993" y="1855"/>
                    <a:pt x="2975" y="2027"/>
                    <a:pt x="2957" y="2351"/>
                  </a:cubicBezTo>
                  <a:cubicBezTo>
                    <a:pt x="2975" y="2676"/>
                    <a:pt x="3065" y="2847"/>
                    <a:pt x="3237" y="2856"/>
                  </a:cubicBezTo>
                  <a:cubicBezTo>
                    <a:pt x="3244" y="2856"/>
                    <a:pt x="3251" y="2857"/>
                    <a:pt x="3258" y="2857"/>
                  </a:cubicBezTo>
                  <a:cubicBezTo>
                    <a:pt x="3514" y="2857"/>
                    <a:pt x="3633" y="2532"/>
                    <a:pt x="3615" y="1891"/>
                  </a:cubicBezTo>
                  <a:cubicBezTo>
                    <a:pt x="3660" y="1188"/>
                    <a:pt x="3579" y="837"/>
                    <a:pt x="3372" y="819"/>
                  </a:cubicBezTo>
                  <a:cubicBezTo>
                    <a:pt x="3364" y="818"/>
                    <a:pt x="3357" y="817"/>
                    <a:pt x="3350" y="817"/>
                  </a:cubicBezTo>
                  <a:close/>
                  <a:moveTo>
                    <a:pt x="1943" y="470"/>
                  </a:moveTo>
                  <a:cubicBezTo>
                    <a:pt x="1829" y="470"/>
                    <a:pt x="1743" y="675"/>
                    <a:pt x="1686" y="1089"/>
                  </a:cubicBezTo>
                  <a:cubicBezTo>
                    <a:pt x="1641" y="1360"/>
                    <a:pt x="1614" y="1675"/>
                    <a:pt x="1596" y="2018"/>
                  </a:cubicBezTo>
                  <a:cubicBezTo>
                    <a:pt x="1596" y="2036"/>
                    <a:pt x="1578" y="2288"/>
                    <a:pt x="1542" y="2793"/>
                  </a:cubicBezTo>
                  <a:cubicBezTo>
                    <a:pt x="1533" y="3298"/>
                    <a:pt x="1623" y="3559"/>
                    <a:pt x="1804" y="3568"/>
                  </a:cubicBezTo>
                  <a:cubicBezTo>
                    <a:pt x="1811" y="3569"/>
                    <a:pt x="1818" y="3569"/>
                    <a:pt x="1825" y="3569"/>
                  </a:cubicBezTo>
                  <a:cubicBezTo>
                    <a:pt x="2090" y="3569"/>
                    <a:pt x="2227" y="3064"/>
                    <a:pt x="2236" y="2063"/>
                  </a:cubicBezTo>
                  <a:cubicBezTo>
                    <a:pt x="2311" y="1019"/>
                    <a:pt x="2256" y="500"/>
                    <a:pt x="2086" y="500"/>
                  </a:cubicBezTo>
                  <a:cubicBezTo>
                    <a:pt x="2071" y="500"/>
                    <a:pt x="2055" y="504"/>
                    <a:pt x="2038" y="512"/>
                  </a:cubicBezTo>
                  <a:cubicBezTo>
                    <a:pt x="2004" y="484"/>
                    <a:pt x="1972" y="470"/>
                    <a:pt x="1943" y="470"/>
                  </a:cubicBezTo>
                  <a:close/>
                  <a:moveTo>
                    <a:pt x="465" y="0"/>
                  </a:moveTo>
                  <a:cubicBezTo>
                    <a:pt x="291" y="0"/>
                    <a:pt x="155" y="619"/>
                    <a:pt x="73" y="1855"/>
                  </a:cubicBezTo>
                  <a:cubicBezTo>
                    <a:pt x="73" y="1873"/>
                    <a:pt x="55" y="2189"/>
                    <a:pt x="10" y="2802"/>
                  </a:cubicBezTo>
                  <a:cubicBezTo>
                    <a:pt x="1" y="3424"/>
                    <a:pt x="82" y="3748"/>
                    <a:pt x="253" y="3757"/>
                  </a:cubicBezTo>
                  <a:cubicBezTo>
                    <a:pt x="257" y="3758"/>
                    <a:pt x="261" y="3758"/>
                    <a:pt x="264" y="3758"/>
                  </a:cubicBezTo>
                  <a:cubicBezTo>
                    <a:pt x="528" y="3758"/>
                    <a:pt x="668" y="3136"/>
                    <a:pt x="695" y="1900"/>
                  </a:cubicBezTo>
                  <a:cubicBezTo>
                    <a:pt x="784" y="639"/>
                    <a:pt x="724" y="16"/>
                    <a:pt x="523" y="16"/>
                  </a:cubicBezTo>
                  <a:cubicBezTo>
                    <a:pt x="520" y="16"/>
                    <a:pt x="517" y="16"/>
                    <a:pt x="515" y="17"/>
                  </a:cubicBezTo>
                  <a:cubicBezTo>
                    <a:pt x="498" y="6"/>
                    <a:pt x="481" y="0"/>
                    <a:pt x="465" y="0"/>
                  </a:cubicBezTo>
                  <a:close/>
                  <a:moveTo>
                    <a:pt x="3113" y="3139"/>
                  </a:moveTo>
                  <a:cubicBezTo>
                    <a:pt x="2937" y="3139"/>
                    <a:pt x="2838" y="3224"/>
                    <a:pt x="2822" y="3406"/>
                  </a:cubicBezTo>
                  <a:cubicBezTo>
                    <a:pt x="2822" y="3460"/>
                    <a:pt x="2840" y="3523"/>
                    <a:pt x="2885" y="3604"/>
                  </a:cubicBezTo>
                  <a:cubicBezTo>
                    <a:pt x="2948" y="3712"/>
                    <a:pt x="3038" y="3775"/>
                    <a:pt x="3165" y="3784"/>
                  </a:cubicBezTo>
                  <a:cubicBezTo>
                    <a:pt x="3174" y="3785"/>
                    <a:pt x="3183" y="3785"/>
                    <a:pt x="3192" y="3785"/>
                  </a:cubicBezTo>
                  <a:cubicBezTo>
                    <a:pt x="3382" y="3785"/>
                    <a:pt x="3490" y="3694"/>
                    <a:pt x="3498" y="3496"/>
                  </a:cubicBezTo>
                  <a:cubicBezTo>
                    <a:pt x="3516" y="3289"/>
                    <a:pt x="3408" y="3171"/>
                    <a:pt x="3192" y="3144"/>
                  </a:cubicBezTo>
                  <a:cubicBezTo>
                    <a:pt x="3164" y="3141"/>
                    <a:pt x="3137" y="3139"/>
                    <a:pt x="3113" y="3139"/>
                  </a:cubicBezTo>
                  <a:close/>
                </a:path>
              </a:pathLst>
            </a:custGeom>
            <a:solidFill>
              <a:srgbClr val="FFD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390;p42">
              <a:extLst>
                <a:ext uri="{FF2B5EF4-FFF2-40B4-BE49-F238E27FC236}">
                  <a16:creationId xmlns:a16="http://schemas.microsoft.com/office/drawing/2014/main" id="{42FB95CE-F141-4FB9-9299-C2D8E80D93D1}"/>
                </a:ext>
              </a:extLst>
            </p:cNvPr>
            <p:cNvSpPr/>
            <p:nvPr/>
          </p:nvSpPr>
          <p:spPr>
            <a:xfrm>
              <a:off x="4200850" y="4019700"/>
              <a:ext cx="243175" cy="145150"/>
            </a:xfrm>
            <a:custGeom>
              <a:avLst/>
              <a:gdLst/>
              <a:ahLst/>
              <a:cxnLst/>
              <a:rect l="l" t="t" r="r" b="b"/>
              <a:pathLst>
                <a:path w="9727" h="5806" extrusionOk="0">
                  <a:moveTo>
                    <a:pt x="2290" y="1"/>
                  </a:moveTo>
                  <a:cubicBezTo>
                    <a:pt x="1821" y="289"/>
                    <a:pt x="1299" y="632"/>
                    <a:pt x="731" y="1019"/>
                  </a:cubicBezTo>
                  <a:cubicBezTo>
                    <a:pt x="334" y="1290"/>
                    <a:pt x="91" y="1506"/>
                    <a:pt x="1" y="1668"/>
                  </a:cubicBezTo>
                  <a:cubicBezTo>
                    <a:pt x="73" y="1767"/>
                    <a:pt x="325" y="1885"/>
                    <a:pt x="758" y="2029"/>
                  </a:cubicBezTo>
                  <a:cubicBezTo>
                    <a:pt x="1181" y="2164"/>
                    <a:pt x="1803" y="2371"/>
                    <a:pt x="2597" y="2669"/>
                  </a:cubicBezTo>
                  <a:cubicBezTo>
                    <a:pt x="3390" y="2939"/>
                    <a:pt x="4075" y="3128"/>
                    <a:pt x="4634" y="3237"/>
                  </a:cubicBezTo>
                  <a:cubicBezTo>
                    <a:pt x="3516" y="3489"/>
                    <a:pt x="2579" y="3696"/>
                    <a:pt x="1812" y="3832"/>
                  </a:cubicBezTo>
                  <a:cubicBezTo>
                    <a:pt x="1037" y="3967"/>
                    <a:pt x="559" y="4129"/>
                    <a:pt x="379" y="4318"/>
                  </a:cubicBezTo>
                  <a:cubicBezTo>
                    <a:pt x="343" y="4354"/>
                    <a:pt x="541" y="4598"/>
                    <a:pt x="992" y="5039"/>
                  </a:cubicBezTo>
                  <a:cubicBezTo>
                    <a:pt x="1443" y="5499"/>
                    <a:pt x="1740" y="5752"/>
                    <a:pt x="1894" y="5806"/>
                  </a:cubicBezTo>
                  <a:lnTo>
                    <a:pt x="9591" y="4399"/>
                  </a:lnTo>
                  <a:cubicBezTo>
                    <a:pt x="9195" y="3777"/>
                    <a:pt x="9240" y="3011"/>
                    <a:pt x="9727" y="2110"/>
                  </a:cubicBezTo>
                  <a:lnTo>
                    <a:pt x="2290" y="1"/>
                  </a:lnTo>
                  <a:close/>
                </a:path>
              </a:pathLst>
            </a:custGeom>
            <a:solidFill>
              <a:srgbClr val="DEA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91;p42">
              <a:extLst>
                <a:ext uri="{FF2B5EF4-FFF2-40B4-BE49-F238E27FC236}">
                  <a16:creationId xmlns:a16="http://schemas.microsoft.com/office/drawing/2014/main" id="{CCEF999E-FD58-4E1E-928A-DBED7C46FCFE}"/>
                </a:ext>
              </a:extLst>
            </p:cNvPr>
            <p:cNvSpPr/>
            <p:nvPr/>
          </p:nvSpPr>
          <p:spPr>
            <a:xfrm>
              <a:off x="4430700" y="4072425"/>
              <a:ext cx="121050" cy="57275"/>
            </a:xfrm>
            <a:custGeom>
              <a:avLst/>
              <a:gdLst/>
              <a:ahLst/>
              <a:cxnLst/>
              <a:rect l="l" t="t" r="r" b="b"/>
              <a:pathLst>
                <a:path w="4842" h="2291" extrusionOk="0">
                  <a:moveTo>
                    <a:pt x="533" y="1"/>
                  </a:moveTo>
                  <a:cubicBezTo>
                    <a:pt x="46" y="902"/>
                    <a:pt x="1" y="1668"/>
                    <a:pt x="397" y="2290"/>
                  </a:cubicBezTo>
                  <a:lnTo>
                    <a:pt x="4841" y="1164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92;p42">
              <a:extLst>
                <a:ext uri="{FF2B5EF4-FFF2-40B4-BE49-F238E27FC236}">
                  <a16:creationId xmlns:a16="http://schemas.microsoft.com/office/drawing/2014/main" id="{A70E387A-5802-4CD0-B17C-19682E8A52F7}"/>
                </a:ext>
              </a:extLst>
            </p:cNvPr>
            <p:cNvSpPr/>
            <p:nvPr/>
          </p:nvSpPr>
          <p:spPr>
            <a:xfrm>
              <a:off x="2373050" y="3934975"/>
              <a:ext cx="1943650" cy="192700"/>
            </a:xfrm>
            <a:custGeom>
              <a:avLst/>
              <a:gdLst/>
              <a:ahLst/>
              <a:cxnLst/>
              <a:rect l="l" t="t" r="r" b="b"/>
              <a:pathLst>
                <a:path w="77746" h="7708" extrusionOk="0">
                  <a:moveTo>
                    <a:pt x="1228" y="844"/>
                  </a:moveTo>
                  <a:cubicBezTo>
                    <a:pt x="1302" y="844"/>
                    <a:pt x="1386" y="857"/>
                    <a:pt x="1479" y="884"/>
                  </a:cubicBezTo>
                  <a:lnTo>
                    <a:pt x="17298" y="2020"/>
                  </a:lnTo>
                  <a:cubicBezTo>
                    <a:pt x="17605" y="2065"/>
                    <a:pt x="17749" y="2227"/>
                    <a:pt x="17731" y="2497"/>
                  </a:cubicBezTo>
                  <a:cubicBezTo>
                    <a:pt x="17722" y="2605"/>
                    <a:pt x="17686" y="2705"/>
                    <a:pt x="17632" y="2804"/>
                  </a:cubicBezTo>
                  <a:cubicBezTo>
                    <a:pt x="17551" y="2907"/>
                    <a:pt x="17447" y="2956"/>
                    <a:pt x="17318" y="2956"/>
                  </a:cubicBezTo>
                  <a:cubicBezTo>
                    <a:pt x="17289" y="2956"/>
                    <a:pt x="17258" y="2953"/>
                    <a:pt x="17226" y="2948"/>
                  </a:cubicBezTo>
                  <a:lnTo>
                    <a:pt x="1245" y="1839"/>
                  </a:lnTo>
                  <a:cubicBezTo>
                    <a:pt x="938" y="1785"/>
                    <a:pt x="794" y="1605"/>
                    <a:pt x="812" y="1307"/>
                  </a:cubicBezTo>
                  <a:cubicBezTo>
                    <a:pt x="833" y="1000"/>
                    <a:pt x="973" y="844"/>
                    <a:pt x="1228" y="844"/>
                  </a:cubicBezTo>
                  <a:close/>
                  <a:moveTo>
                    <a:pt x="18849" y="2164"/>
                  </a:moveTo>
                  <a:cubicBezTo>
                    <a:pt x="18912" y="2164"/>
                    <a:pt x="18981" y="2170"/>
                    <a:pt x="19056" y="2182"/>
                  </a:cubicBezTo>
                  <a:cubicBezTo>
                    <a:pt x="19489" y="2254"/>
                    <a:pt x="19696" y="2443"/>
                    <a:pt x="19669" y="2768"/>
                  </a:cubicBezTo>
                  <a:cubicBezTo>
                    <a:pt x="19653" y="3057"/>
                    <a:pt x="19469" y="3195"/>
                    <a:pt x="19119" y="3195"/>
                  </a:cubicBezTo>
                  <a:cubicBezTo>
                    <a:pt x="19088" y="3195"/>
                    <a:pt x="19055" y="3194"/>
                    <a:pt x="19020" y="3191"/>
                  </a:cubicBezTo>
                  <a:cubicBezTo>
                    <a:pt x="18741" y="3173"/>
                    <a:pt x="18533" y="3083"/>
                    <a:pt x="18416" y="2912"/>
                  </a:cubicBezTo>
                  <a:cubicBezTo>
                    <a:pt x="18362" y="2822"/>
                    <a:pt x="18335" y="2723"/>
                    <a:pt x="18344" y="2623"/>
                  </a:cubicBezTo>
                  <a:cubicBezTo>
                    <a:pt x="18359" y="2315"/>
                    <a:pt x="18531" y="2164"/>
                    <a:pt x="18849" y="2164"/>
                  </a:cubicBezTo>
                  <a:close/>
                  <a:moveTo>
                    <a:pt x="163" y="0"/>
                  </a:moveTo>
                  <a:cubicBezTo>
                    <a:pt x="64" y="857"/>
                    <a:pt x="10" y="1731"/>
                    <a:pt x="1" y="2614"/>
                  </a:cubicBezTo>
                  <a:lnTo>
                    <a:pt x="73491" y="7707"/>
                  </a:lnTo>
                  <a:cubicBezTo>
                    <a:pt x="73671" y="7509"/>
                    <a:pt x="74149" y="7356"/>
                    <a:pt x="74924" y="7221"/>
                  </a:cubicBezTo>
                  <a:cubicBezTo>
                    <a:pt x="75691" y="7085"/>
                    <a:pt x="76628" y="6878"/>
                    <a:pt x="77746" y="6626"/>
                  </a:cubicBezTo>
                  <a:cubicBezTo>
                    <a:pt x="77187" y="6517"/>
                    <a:pt x="76502" y="6328"/>
                    <a:pt x="75709" y="6058"/>
                  </a:cubicBezTo>
                  <a:cubicBezTo>
                    <a:pt x="74915" y="5760"/>
                    <a:pt x="74293" y="5553"/>
                    <a:pt x="73870" y="5418"/>
                  </a:cubicBezTo>
                  <a:cubicBezTo>
                    <a:pt x="73437" y="5274"/>
                    <a:pt x="73185" y="5156"/>
                    <a:pt x="73113" y="5057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rgbClr val="EC81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93;p42">
              <a:extLst>
                <a:ext uri="{FF2B5EF4-FFF2-40B4-BE49-F238E27FC236}">
                  <a16:creationId xmlns:a16="http://schemas.microsoft.com/office/drawing/2014/main" id="{2932D322-7D17-48F8-816A-F7FB6BBFDF30}"/>
                </a:ext>
              </a:extLst>
            </p:cNvPr>
            <p:cNvSpPr/>
            <p:nvPr/>
          </p:nvSpPr>
          <p:spPr>
            <a:xfrm>
              <a:off x="2392900" y="3956075"/>
              <a:ext cx="472575" cy="58775"/>
            </a:xfrm>
            <a:custGeom>
              <a:avLst/>
              <a:gdLst/>
              <a:ahLst/>
              <a:cxnLst/>
              <a:rect l="l" t="t" r="r" b="b"/>
              <a:pathLst>
                <a:path w="18903" h="2351" extrusionOk="0">
                  <a:moveTo>
                    <a:pt x="434" y="0"/>
                  </a:moveTo>
                  <a:cubicBezTo>
                    <a:pt x="179" y="0"/>
                    <a:pt x="39" y="156"/>
                    <a:pt x="18" y="463"/>
                  </a:cubicBezTo>
                  <a:cubicBezTo>
                    <a:pt x="0" y="761"/>
                    <a:pt x="144" y="941"/>
                    <a:pt x="451" y="995"/>
                  </a:cubicBezTo>
                  <a:lnTo>
                    <a:pt x="16432" y="2104"/>
                  </a:lnTo>
                  <a:cubicBezTo>
                    <a:pt x="16464" y="2109"/>
                    <a:pt x="16495" y="2112"/>
                    <a:pt x="16524" y="2112"/>
                  </a:cubicBezTo>
                  <a:cubicBezTo>
                    <a:pt x="16653" y="2112"/>
                    <a:pt x="16757" y="2063"/>
                    <a:pt x="16838" y="1960"/>
                  </a:cubicBezTo>
                  <a:cubicBezTo>
                    <a:pt x="16892" y="1861"/>
                    <a:pt x="16928" y="1761"/>
                    <a:pt x="16937" y="1653"/>
                  </a:cubicBezTo>
                  <a:cubicBezTo>
                    <a:pt x="16955" y="1383"/>
                    <a:pt x="16811" y="1221"/>
                    <a:pt x="16495" y="1176"/>
                  </a:cubicBezTo>
                  <a:lnTo>
                    <a:pt x="685" y="40"/>
                  </a:lnTo>
                  <a:cubicBezTo>
                    <a:pt x="592" y="13"/>
                    <a:pt x="508" y="0"/>
                    <a:pt x="434" y="0"/>
                  </a:cubicBezTo>
                  <a:close/>
                  <a:moveTo>
                    <a:pt x="18055" y="1320"/>
                  </a:moveTo>
                  <a:cubicBezTo>
                    <a:pt x="17737" y="1320"/>
                    <a:pt x="17565" y="1471"/>
                    <a:pt x="17550" y="1779"/>
                  </a:cubicBezTo>
                  <a:cubicBezTo>
                    <a:pt x="17541" y="1879"/>
                    <a:pt x="17568" y="1978"/>
                    <a:pt x="17622" y="2068"/>
                  </a:cubicBezTo>
                  <a:cubicBezTo>
                    <a:pt x="17739" y="2239"/>
                    <a:pt x="17947" y="2329"/>
                    <a:pt x="18226" y="2347"/>
                  </a:cubicBezTo>
                  <a:cubicBezTo>
                    <a:pt x="18261" y="2350"/>
                    <a:pt x="18294" y="2351"/>
                    <a:pt x="18325" y="2351"/>
                  </a:cubicBezTo>
                  <a:cubicBezTo>
                    <a:pt x="18675" y="2351"/>
                    <a:pt x="18859" y="2213"/>
                    <a:pt x="18875" y="1924"/>
                  </a:cubicBezTo>
                  <a:cubicBezTo>
                    <a:pt x="18902" y="1599"/>
                    <a:pt x="18695" y="1410"/>
                    <a:pt x="18262" y="1338"/>
                  </a:cubicBezTo>
                  <a:cubicBezTo>
                    <a:pt x="18187" y="1326"/>
                    <a:pt x="18118" y="1320"/>
                    <a:pt x="18055" y="132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94;p42">
              <a:extLst>
                <a:ext uri="{FF2B5EF4-FFF2-40B4-BE49-F238E27FC236}">
                  <a16:creationId xmlns:a16="http://schemas.microsoft.com/office/drawing/2014/main" id="{47412FD6-E906-4935-9E23-5AD2D8FFA8DB}"/>
                </a:ext>
              </a:extLst>
            </p:cNvPr>
            <p:cNvSpPr/>
            <p:nvPr/>
          </p:nvSpPr>
          <p:spPr>
            <a:xfrm>
              <a:off x="2373050" y="3889675"/>
              <a:ext cx="1885075" cy="275175"/>
            </a:xfrm>
            <a:custGeom>
              <a:avLst/>
              <a:gdLst/>
              <a:ahLst/>
              <a:cxnLst/>
              <a:rect l="l" t="t" r="r" b="b"/>
              <a:pathLst>
                <a:path w="75403" h="11007" extrusionOk="0">
                  <a:moveTo>
                    <a:pt x="424" y="1"/>
                  </a:moveTo>
                  <a:cubicBezTo>
                    <a:pt x="316" y="605"/>
                    <a:pt x="235" y="1208"/>
                    <a:pt x="163" y="1812"/>
                  </a:cubicBezTo>
                  <a:lnTo>
                    <a:pt x="73113" y="6869"/>
                  </a:lnTo>
                  <a:cubicBezTo>
                    <a:pt x="73203" y="6707"/>
                    <a:pt x="73446" y="6491"/>
                    <a:pt x="73843" y="6220"/>
                  </a:cubicBezTo>
                  <a:cubicBezTo>
                    <a:pt x="74411" y="5833"/>
                    <a:pt x="74933" y="5490"/>
                    <a:pt x="75402" y="5202"/>
                  </a:cubicBezTo>
                  <a:lnTo>
                    <a:pt x="424" y="1"/>
                  </a:lnTo>
                  <a:close/>
                  <a:moveTo>
                    <a:pt x="1" y="4426"/>
                  </a:moveTo>
                  <a:cubicBezTo>
                    <a:pt x="1" y="4877"/>
                    <a:pt x="1" y="5337"/>
                    <a:pt x="19" y="5806"/>
                  </a:cubicBezTo>
                  <a:lnTo>
                    <a:pt x="75006" y="11007"/>
                  </a:lnTo>
                  <a:cubicBezTo>
                    <a:pt x="74852" y="10953"/>
                    <a:pt x="74555" y="10700"/>
                    <a:pt x="74104" y="10240"/>
                  </a:cubicBezTo>
                  <a:cubicBezTo>
                    <a:pt x="73653" y="9799"/>
                    <a:pt x="73455" y="9555"/>
                    <a:pt x="73491" y="9519"/>
                  </a:cubicBezTo>
                  <a:lnTo>
                    <a:pt x="1" y="4426"/>
                  </a:lnTo>
                  <a:close/>
                </a:path>
              </a:pathLst>
            </a:custGeom>
            <a:solidFill>
              <a:srgbClr val="C45A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95;p42">
              <a:extLst>
                <a:ext uri="{FF2B5EF4-FFF2-40B4-BE49-F238E27FC236}">
                  <a16:creationId xmlns:a16="http://schemas.microsoft.com/office/drawing/2014/main" id="{241A5226-5C80-4C8F-89AA-BD04EF1FCCF6}"/>
                </a:ext>
              </a:extLst>
            </p:cNvPr>
            <p:cNvSpPr/>
            <p:nvPr/>
          </p:nvSpPr>
          <p:spPr>
            <a:xfrm>
              <a:off x="2142525" y="3876725"/>
              <a:ext cx="2414850" cy="291950"/>
            </a:xfrm>
            <a:custGeom>
              <a:avLst/>
              <a:gdLst/>
              <a:ahLst/>
              <a:cxnLst/>
              <a:rect l="l" t="t" r="r" b="b"/>
              <a:pathLst>
                <a:path w="96594" h="11678" extrusionOk="0">
                  <a:moveTo>
                    <a:pt x="3079" y="479"/>
                  </a:moveTo>
                  <a:cubicBezTo>
                    <a:pt x="3263" y="479"/>
                    <a:pt x="3448" y="485"/>
                    <a:pt x="3633" y="492"/>
                  </a:cubicBezTo>
                  <a:cubicBezTo>
                    <a:pt x="4094" y="507"/>
                    <a:pt x="4554" y="537"/>
                    <a:pt x="5014" y="606"/>
                  </a:cubicBezTo>
                  <a:lnTo>
                    <a:pt x="5014" y="606"/>
                  </a:lnTo>
                  <a:cubicBezTo>
                    <a:pt x="4945" y="1432"/>
                    <a:pt x="4863" y="2251"/>
                    <a:pt x="4805" y="3079"/>
                  </a:cubicBezTo>
                  <a:cubicBezTo>
                    <a:pt x="4738" y="3903"/>
                    <a:pt x="4703" y="4719"/>
                    <a:pt x="4669" y="5549"/>
                  </a:cubicBezTo>
                  <a:lnTo>
                    <a:pt x="4669" y="5549"/>
                  </a:lnTo>
                  <a:lnTo>
                    <a:pt x="4075" y="5521"/>
                  </a:lnTo>
                  <a:cubicBezTo>
                    <a:pt x="3813" y="5512"/>
                    <a:pt x="3552" y="5503"/>
                    <a:pt x="3291" y="5467"/>
                  </a:cubicBezTo>
                  <a:cubicBezTo>
                    <a:pt x="3029" y="5440"/>
                    <a:pt x="2777" y="5413"/>
                    <a:pt x="2515" y="5368"/>
                  </a:cubicBezTo>
                  <a:cubicBezTo>
                    <a:pt x="2452" y="5359"/>
                    <a:pt x="2380" y="5350"/>
                    <a:pt x="2326" y="5341"/>
                  </a:cubicBezTo>
                  <a:cubicBezTo>
                    <a:pt x="2263" y="5323"/>
                    <a:pt x="2200" y="5314"/>
                    <a:pt x="2146" y="5296"/>
                  </a:cubicBezTo>
                  <a:cubicBezTo>
                    <a:pt x="2020" y="5260"/>
                    <a:pt x="1903" y="5215"/>
                    <a:pt x="1794" y="5161"/>
                  </a:cubicBezTo>
                  <a:cubicBezTo>
                    <a:pt x="1335" y="4962"/>
                    <a:pt x="965" y="4620"/>
                    <a:pt x="794" y="4196"/>
                  </a:cubicBezTo>
                  <a:cubicBezTo>
                    <a:pt x="604" y="3764"/>
                    <a:pt x="577" y="3277"/>
                    <a:pt x="623" y="2781"/>
                  </a:cubicBezTo>
                  <a:cubicBezTo>
                    <a:pt x="650" y="2276"/>
                    <a:pt x="749" y="1799"/>
                    <a:pt x="992" y="1402"/>
                  </a:cubicBezTo>
                  <a:cubicBezTo>
                    <a:pt x="1226" y="1005"/>
                    <a:pt x="1632" y="726"/>
                    <a:pt x="2110" y="591"/>
                  </a:cubicBezTo>
                  <a:cubicBezTo>
                    <a:pt x="2227" y="555"/>
                    <a:pt x="2353" y="537"/>
                    <a:pt x="2479" y="510"/>
                  </a:cubicBezTo>
                  <a:cubicBezTo>
                    <a:pt x="2606" y="492"/>
                    <a:pt x="2714" y="483"/>
                    <a:pt x="2849" y="483"/>
                  </a:cubicBezTo>
                  <a:cubicBezTo>
                    <a:pt x="2926" y="480"/>
                    <a:pt x="3002" y="479"/>
                    <a:pt x="3079" y="479"/>
                  </a:cubicBezTo>
                  <a:close/>
                  <a:moveTo>
                    <a:pt x="6040" y="167"/>
                  </a:moveTo>
                  <a:cubicBezTo>
                    <a:pt x="6292" y="167"/>
                    <a:pt x="6554" y="266"/>
                    <a:pt x="6689" y="483"/>
                  </a:cubicBezTo>
                  <a:lnTo>
                    <a:pt x="6797" y="510"/>
                  </a:lnTo>
                  <a:cubicBezTo>
                    <a:pt x="6808" y="513"/>
                    <a:pt x="6819" y="516"/>
                    <a:pt x="6831" y="516"/>
                  </a:cubicBezTo>
                  <a:cubicBezTo>
                    <a:pt x="6847" y="516"/>
                    <a:pt x="6862" y="511"/>
                    <a:pt x="6878" y="501"/>
                  </a:cubicBezTo>
                  <a:cubicBezTo>
                    <a:pt x="7042" y="368"/>
                    <a:pt x="7246" y="317"/>
                    <a:pt x="7449" y="317"/>
                  </a:cubicBezTo>
                  <a:cubicBezTo>
                    <a:pt x="7481" y="317"/>
                    <a:pt x="7513" y="318"/>
                    <a:pt x="7545" y="320"/>
                  </a:cubicBezTo>
                  <a:cubicBezTo>
                    <a:pt x="7789" y="347"/>
                    <a:pt x="8014" y="438"/>
                    <a:pt x="8203" y="591"/>
                  </a:cubicBezTo>
                  <a:lnTo>
                    <a:pt x="8293" y="618"/>
                  </a:lnTo>
                  <a:cubicBezTo>
                    <a:pt x="8302" y="618"/>
                    <a:pt x="8320" y="618"/>
                    <a:pt x="8338" y="609"/>
                  </a:cubicBezTo>
                  <a:cubicBezTo>
                    <a:pt x="8520" y="518"/>
                    <a:pt x="8717" y="472"/>
                    <a:pt x="8915" y="472"/>
                  </a:cubicBezTo>
                  <a:cubicBezTo>
                    <a:pt x="8933" y="472"/>
                    <a:pt x="8951" y="473"/>
                    <a:pt x="8969" y="474"/>
                  </a:cubicBezTo>
                  <a:cubicBezTo>
                    <a:pt x="9186" y="483"/>
                    <a:pt x="9402" y="546"/>
                    <a:pt x="9564" y="690"/>
                  </a:cubicBezTo>
                  <a:lnTo>
                    <a:pt x="9582" y="699"/>
                  </a:lnTo>
                  <a:cubicBezTo>
                    <a:pt x="9600" y="708"/>
                    <a:pt x="9618" y="708"/>
                    <a:pt x="9636" y="708"/>
                  </a:cubicBezTo>
                  <a:cubicBezTo>
                    <a:pt x="12764" y="789"/>
                    <a:pt x="15883" y="1068"/>
                    <a:pt x="19011" y="1276"/>
                  </a:cubicBezTo>
                  <a:lnTo>
                    <a:pt x="28385" y="1934"/>
                  </a:lnTo>
                  <a:lnTo>
                    <a:pt x="47125" y="3241"/>
                  </a:lnTo>
                  <a:lnTo>
                    <a:pt x="84614" y="5873"/>
                  </a:lnTo>
                  <a:lnTo>
                    <a:pt x="84587" y="5873"/>
                  </a:lnTo>
                  <a:lnTo>
                    <a:pt x="87517" y="6702"/>
                  </a:lnTo>
                  <a:cubicBezTo>
                    <a:pt x="88003" y="6846"/>
                    <a:pt x="88490" y="6982"/>
                    <a:pt x="88986" y="7117"/>
                  </a:cubicBezTo>
                  <a:cubicBezTo>
                    <a:pt x="89473" y="7252"/>
                    <a:pt x="89959" y="7387"/>
                    <a:pt x="90455" y="7522"/>
                  </a:cubicBezTo>
                  <a:lnTo>
                    <a:pt x="91924" y="7919"/>
                  </a:lnTo>
                  <a:lnTo>
                    <a:pt x="93403" y="8307"/>
                  </a:lnTo>
                  <a:cubicBezTo>
                    <a:pt x="94178" y="8513"/>
                    <a:pt x="94948" y="8725"/>
                    <a:pt x="95712" y="8973"/>
                  </a:cubicBezTo>
                  <a:lnTo>
                    <a:pt x="95712" y="8973"/>
                  </a:lnTo>
                  <a:cubicBezTo>
                    <a:pt x="94921" y="9193"/>
                    <a:pt x="94126" y="9408"/>
                    <a:pt x="93331" y="9623"/>
                  </a:cubicBezTo>
                  <a:cubicBezTo>
                    <a:pt x="92835" y="9758"/>
                    <a:pt x="92330" y="9893"/>
                    <a:pt x="91834" y="10010"/>
                  </a:cubicBezTo>
                  <a:cubicBezTo>
                    <a:pt x="91321" y="10109"/>
                    <a:pt x="90816" y="10209"/>
                    <a:pt x="90311" y="10299"/>
                  </a:cubicBezTo>
                  <a:cubicBezTo>
                    <a:pt x="89292" y="10488"/>
                    <a:pt x="88265" y="10641"/>
                    <a:pt x="87246" y="10822"/>
                  </a:cubicBezTo>
                  <a:cubicBezTo>
                    <a:pt x="86231" y="10992"/>
                    <a:pt x="85224" y="11181"/>
                    <a:pt x="84209" y="11370"/>
                  </a:cubicBezTo>
                  <a:lnTo>
                    <a:pt x="84209" y="11370"/>
                  </a:lnTo>
                  <a:lnTo>
                    <a:pt x="46747" y="8811"/>
                  </a:lnTo>
                  <a:lnTo>
                    <a:pt x="27998" y="7522"/>
                  </a:lnTo>
                  <a:cubicBezTo>
                    <a:pt x="21751" y="7090"/>
                    <a:pt x="15495" y="6684"/>
                    <a:pt x="9258" y="6134"/>
                  </a:cubicBezTo>
                  <a:cubicBezTo>
                    <a:pt x="9250" y="6132"/>
                    <a:pt x="9242" y="6131"/>
                    <a:pt x="9234" y="6131"/>
                  </a:cubicBezTo>
                  <a:cubicBezTo>
                    <a:pt x="9216" y="6131"/>
                    <a:pt x="9198" y="6137"/>
                    <a:pt x="9186" y="6143"/>
                  </a:cubicBezTo>
                  <a:lnTo>
                    <a:pt x="9168" y="6143"/>
                  </a:lnTo>
                  <a:cubicBezTo>
                    <a:pt x="8978" y="6260"/>
                    <a:pt x="8762" y="6324"/>
                    <a:pt x="8555" y="6324"/>
                  </a:cubicBezTo>
                  <a:cubicBezTo>
                    <a:pt x="8347" y="6315"/>
                    <a:pt x="8140" y="6233"/>
                    <a:pt x="8005" y="6080"/>
                  </a:cubicBezTo>
                  <a:cubicBezTo>
                    <a:pt x="7987" y="6053"/>
                    <a:pt x="7951" y="6035"/>
                    <a:pt x="7906" y="6035"/>
                  </a:cubicBezTo>
                  <a:lnTo>
                    <a:pt x="7834" y="6044"/>
                  </a:lnTo>
                  <a:cubicBezTo>
                    <a:pt x="7655" y="6153"/>
                    <a:pt x="7450" y="6201"/>
                    <a:pt x="7242" y="6201"/>
                  </a:cubicBezTo>
                  <a:cubicBezTo>
                    <a:pt x="7208" y="6201"/>
                    <a:pt x="7174" y="6200"/>
                    <a:pt x="7140" y="6197"/>
                  </a:cubicBezTo>
                  <a:cubicBezTo>
                    <a:pt x="7022" y="6188"/>
                    <a:pt x="6905" y="6161"/>
                    <a:pt x="6797" y="6116"/>
                  </a:cubicBezTo>
                  <a:cubicBezTo>
                    <a:pt x="6680" y="6080"/>
                    <a:pt x="6581" y="6026"/>
                    <a:pt x="6482" y="5954"/>
                  </a:cubicBezTo>
                  <a:lnTo>
                    <a:pt x="6464" y="5945"/>
                  </a:lnTo>
                  <a:cubicBezTo>
                    <a:pt x="6446" y="5927"/>
                    <a:pt x="6423" y="5918"/>
                    <a:pt x="6400" y="5918"/>
                  </a:cubicBezTo>
                  <a:cubicBezTo>
                    <a:pt x="6378" y="5918"/>
                    <a:pt x="6355" y="5927"/>
                    <a:pt x="6337" y="5945"/>
                  </a:cubicBezTo>
                  <a:cubicBezTo>
                    <a:pt x="6172" y="6073"/>
                    <a:pt x="5962" y="6132"/>
                    <a:pt x="5750" y="6132"/>
                  </a:cubicBezTo>
                  <a:cubicBezTo>
                    <a:pt x="5708" y="6132"/>
                    <a:pt x="5667" y="6130"/>
                    <a:pt x="5625" y="6125"/>
                  </a:cubicBezTo>
                  <a:cubicBezTo>
                    <a:pt x="5499" y="6116"/>
                    <a:pt x="5373" y="6080"/>
                    <a:pt x="5256" y="6035"/>
                  </a:cubicBezTo>
                  <a:cubicBezTo>
                    <a:pt x="5183" y="6007"/>
                    <a:pt x="5110" y="5972"/>
                    <a:pt x="5042" y="5928"/>
                  </a:cubicBezTo>
                  <a:lnTo>
                    <a:pt x="5042" y="5928"/>
                  </a:lnTo>
                  <a:cubicBezTo>
                    <a:pt x="5040" y="5891"/>
                    <a:pt x="5040" y="5853"/>
                    <a:pt x="5039" y="5815"/>
                  </a:cubicBezTo>
                  <a:lnTo>
                    <a:pt x="5039" y="5815"/>
                  </a:lnTo>
                  <a:cubicBezTo>
                    <a:pt x="5047" y="5791"/>
                    <a:pt x="5051" y="5764"/>
                    <a:pt x="5048" y="5738"/>
                  </a:cubicBezTo>
                  <a:cubicBezTo>
                    <a:pt x="5048" y="5736"/>
                    <a:pt x="5048" y="5735"/>
                    <a:pt x="5048" y="5733"/>
                  </a:cubicBezTo>
                  <a:lnTo>
                    <a:pt x="5048" y="5733"/>
                  </a:lnTo>
                  <a:cubicBezTo>
                    <a:pt x="5048" y="5729"/>
                    <a:pt x="5047" y="5724"/>
                    <a:pt x="5046" y="5719"/>
                  </a:cubicBezTo>
                  <a:lnTo>
                    <a:pt x="5046" y="5719"/>
                  </a:lnTo>
                  <a:cubicBezTo>
                    <a:pt x="4949" y="4851"/>
                    <a:pt x="4959" y="3974"/>
                    <a:pt x="5012" y="3097"/>
                  </a:cubicBezTo>
                  <a:cubicBezTo>
                    <a:pt x="5075" y="2213"/>
                    <a:pt x="5193" y="1330"/>
                    <a:pt x="5409" y="474"/>
                  </a:cubicBezTo>
                  <a:cubicBezTo>
                    <a:pt x="5409" y="465"/>
                    <a:pt x="5418" y="447"/>
                    <a:pt x="5418" y="438"/>
                  </a:cubicBezTo>
                  <a:cubicBezTo>
                    <a:pt x="5418" y="428"/>
                    <a:pt x="5417" y="418"/>
                    <a:pt x="5416" y="408"/>
                  </a:cubicBezTo>
                  <a:lnTo>
                    <a:pt x="5416" y="408"/>
                  </a:lnTo>
                  <a:cubicBezTo>
                    <a:pt x="5420" y="381"/>
                    <a:pt x="5424" y="352"/>
                    <a:pt x="5429" y="324"/>
                  </a:cubicBezTo>
                  <a:lnTo>
                    <a:pt x="5429" y="324"/>
                  </a:lnTo>
                  <a:cubicBezTo>
                    <a:pt x="5503" y="283"/>
                    <a:pt x="5580" y="250"/>
                    <a:pt x="5661" y="221"/>
                  </a:cubicBezTo>
                  <a:cubicBezTo>
                    <a:pt x="5787" y="185"/>
                    <a:pt x="5914" y="167"/>
                    <a:pt x="6040" y="167"/>
                  </a:cubicBezTo>
                  <a:close/>
                  <a:moveTo>
                    <a:pt x="5907" y="1"/>
                  </a:moveTo>
                  <a:cubicBezTo>
                    <a:pt x="5814" y="1"/>
                    <a:pt x="5721" y="5"/>
                    <a:pt x="5625" y="5"/>
                  </a:cubicBezTo>
                  <a:cubicBezTo>
                    <a:pt x="5509" y="12"/>
                    <a:pt x="5398" y="25"/>
                    <a:pt x="5279" y="25"/>
                  </a:cubicBezTo>
                  <a:cubicBezTo>
                    <a:pt x="5250" y="25"/>
                    <a:pt x="5222" y="25"/>
                    <a:pt x="5193" y="23"/>
                  </a:cubicBezTo>
                  <a:cubicBezTo>
                    <a:pt x="5166" y="23"/>
                    <a:pt x="5129" y="41"/>
                    <a:pt x="5111" y="77"/>
                  </a:cubicBezTo>
                  <a:lnTo>
                    <a:pt x="5066" y="167"/>
                  </a:lnTo>
                  <a:cubicBezTo>
                    <a:pt x="5061" y="193"/>
                    <a:pt x="5056" y="217"/>
                    <a:pt x="5051" y="242"/>
                  </a:cubicBezTo>
                  <a:lnTo>
                    <a:pt x="5051" y="242"/>
                  </a:lnTo>
                  <a:lnTo>
                    <a:pt x="3642" y="194"/>
                  </a:lnTo>
                  <a:lnTo>
                    <a:pt x="2849" y="167"/>
                  </a:lnTo>
                  <a:cubicBezTo>
                    <a:pt x="2812" y="164"/>
                    <a:pt x="2773" y="163"/>
                    <a:pt x="2732" y="163"/>
                  </a:cubicBezTo>
                  <a:cubicBezTo>
                    <a:pt x="2635" y="163"/>
                    <a:pt x="2530" y="170"/>
                    <a:pt x="2434" y="176"/>
                  </a:cubicBezTo>
                  <a:cubicBezTo>
                    <a:pt x="2299" y="194"/>
                    <a:pt x="2164" y="212"/>
                    <a:pt x="2020" y="239"/>
                  </a:cubicBezTo>
                  <a:cubicBezTo>
                    <a:pt x="1749" y="293"/>
                    <a:pt x="1479" y="383"/>
                    <a:pt x="1217" y="528"/>
                  </a:cubicBezTo>
                  <a:cubicBezTo>
                    <a:pt x="965" y="681"/>
                    <a:pt x="740" y="879"/>
                    <a:pt x="568" y="1114"/>
                  </a:cubicBezTo>
                  <a:cubicBezTo>
                    <a:pt x="208" y="1600"/>
                    <a:pt x="82" y="2195"/>
                    <a:pt x="46" y="2736"/>
                  </a:cubicBezTo>
                  <a:cubicBezTo>
                    <a:pt x="1" y="3286"/>
                    <a:pt x="64" y="3890"/>
                    <a:pt x="343" y="4413"/>
                  </a:cubicBezTo>
                  <a:cubicBezTo>
                    <a:pt x="487" y="4674"/>
                    <a:pt x="686" y="4899"/>
                    <a:pt x="920" y="5080"/>
                  </a:cubicBezTo>
                  <a:cubicBezTo>
                    <a:pt x="1145" y="5260"/>
                    <a:pt x="1407" y="5386"/>
                    <a:pt x="1668" y="5476"/>
                  </a:cubicBezTo>
                  <a:cubicBezTo>
                    <a:pt x="1794" y="5521"/>
                    <a:pt x="1930" y="5557"/>
                    <a:pt x="2065" y="5593"/>
                  </a:cubicBezTo>
                  <a:cubicBezTo>
                    <a:pt x="2128" y="5611"/>
                    <a:pt x="2200" y="5620"/>
                    <a:pt x="2272" y="5639"/>
                  </a:cubicBezTo>
                  <a:cubicBezTo>
                    <a:pt x="2335" y="5648"/>
                    <a:pt x="2398" y="5648"/>
                    <a:pt x="2470" y="5657"/>
                  </a:cubicBezTo>
                  <a:cubicBezTo>
                    <a:pt x="2732" y="5684"/>
                    <a:pt x="2993" y="5720"/>
                    <a:pt x="3255" y="5756"/>
                  </a:cubicBezTo>
                  <a:cubicBezTo>
                    <a:pt x="3723" y="5827"/>
                    <a:pt x="4184" y="5885"/>
                    <a:pt x="4651" y="5928"/>
                  </a:cubicBezTo>
                  <a:lnTo>
                    <a:pt x="4651" y="5928"/>
                  </a:lnTo>
                  <a:cubicBezTo>
                    <a:pt x="4651" y="5964"/>
                    <a:pt x="4654" y="6000"/>
                    <a:pt x="4661" y="6035"/>
                  </a:cubicBezTo>
                  <a:lnTo>
                    <a:pt x="4661" y="6080"/>
                  </a:lnTo>
                  <a:cubicBezTo>
                    <a:pt x="4670" y="6143"/>
                    <a:pt x="4715" y="6188"/>
                    <a:pt x="4778" y="6197"/>
                  </a:cubicBezTo>
                  <a:cubicBezTo>
                    <a:pt x="4922" y="6215"/>
                    <a:pt x="5057" y="6242"/>
                    <a:pt x="5193" y="6260"/>
                  </a:cubicBezTo>
                  <a:cubicBezTo>
                    <a:pt x="5337" y="6279"/>
                    <a:pt x="5472" y="6297"/>
                    <a:pt x="5607" y="6306"/>
                  </a:cubicBezTo>
                  <a:cubicBezTo>
                    <a:pt x="5742" y="6315"/>
                    <a:pt x="5887" y="6324"/>
                    <a:pt x="6022" y="6324"/>
                  </a:cubicBezTo>
                  <a:cubicBezTo>
                    <a:pt x="6133" y="6324"/>
                    <a:pt x="6243" y="6318"/>
                    <a:pt x="6358" y="6316"/>
                  </a:cubicBezTo>
                  <a:lnTo>
                    <a:pt x="6358" y="6316"/>
                  </a:lnTo>
                  <a:cubicBezTo>
                    <a:pt x="6479" y="6347"/>
                    <a:pt x="6594" y="6371"/>
                    <a:pt x="6716" y="6396"/>
                  </a:cubicBezTo>
                  <a:cubicBezTo>
                    <a:pt x="6851" y="6423"/>
                    <a:pt x="6986" y="6441"/>
                    <a:pt x="7122" y="6450"/>
                  </a:cubicBezTo>
                  <a:cubicBezTo>
                    <a:pt x="7185" y="6454"/>
                    <a:pt x="7247" y="6456"/>
                    <a:pt x="7308" y="6456"/>
                  </a:cubicBezTo>
                  <a:cubicBezTo>
                    <a:pt x="7485" y="6456"/>
                    <a:pt x="7658" y="6441"/>
                    <a:pt x="7841" y="6424"/>
                  </a:cubicBezTo>
                  <a:lnTo>
                    <a:pt x="7841" y="6424"/>
                  </a:lnTo>
                  <a:cubicBezTo>
                    <a:pt x="8064" y="6538"/>
                    <a:pt x="8301" y="6612"/>
                    <a:pt x="8546" y="6612"/>
                  </a:cubicBezTo>
                  <a:cubicBezTo>
                    <a:pt x="8578" y="6614"/>
                    <a:pt x="8609" y="6615"/>
                    <a:pt x="8641" y="6615"/>
                  </a:cubicBezTo>
                  <a:cubicBezTo>
                    <a:pt x="8860" y="6615"/>
                    <a:pt x="9068" y="6567"/>
                    <a:pt x="9276" y="6515"/>
                  </a:cubicBezTo>
                  <a:lnTo>
                    <a:pt x="9276" y="6515"/>
                  </a:lnTo>
                  <a:cubicBezTo>
                    <a:pt x="15516" y="6831"/>
                    <a:pt x="21748" y="7298"/>
                    <a:pt x="27980" y="7730"/>
                  </a:cubicBezTo>
                  <a:lnTo>
                    <a:pt x="46729" y="9037"/>
                  </a:lnTo>
                  <a:lnTo>
                    <a:pt x="84218" y="11678"/>
                  </a:lnTo>
                  <a:lnTo>
                    <a:pt x="84254" y="11678"/>
                  </a:lnTo>
                  <a:cubicBezTo>
                    <a:pt x="85272" y="11489"/>
                    <a:pt x="86291" y="11308"/>
                    <a:pt x="87309" y="11110"/>
                  </a:cubicBezTo>
                  <a:cubicBezTo>
                    <a:pt x="88328" y="10921"/>
                    <a:pt x="89337" y="10704"/>
                    <a:pt x="90356" y="10515"/>
                  </a:cubicBezTo>
                  <a:cubicBezTo>
                    <a:pt x="90861" y="10416"/>
                    <a:pt x="91375" y="10335"/>
                    <a:pt x="91879" y="10245"/>
                  </a:cubicBezTo>
                  <a:cubicBezTo>
                    <a:pt x="92384" y="10127"/>
                    <a:pt x="92889" y="10001"/>
                    <a:pt x="93394" y="9875"/>
                  </a:cubicBezTo>
                  <a:cubicBezTo>
                    <a:pt x="94403" y="9641"/>
                    <a:pt x="95404" y="9397"/>
                    <a:pt x="96422" y="9181"/>
                  </a:cubicBezTo>
                  <a:lnTo>
                    <a:pt x="96431" y="9172"/>
                  </a:lnTo>
                  <a:cubicBezTo>
                    <a:pt x="96504" y="9163"/>
                    <a:pt x="96558" y="9100"/>
                    <a:pt x="96576" y="9028"/>
                  </a:cubicBezTo>
                  <a:cubicBezTo>
                    <a:pt x="96594" y="8920"/>
                    <a:pt x="96522" y="8820"/>
                    <a:pt x="96422" y="8802"/>
                  </a:cubicBezTo>
                  <a:cubicBezTo>
                    <a:pt x="95422" y="8613"/>
                    <a:pt x="94439" y="8361"/>
                    <a:pt x="93457" y="8090"/>
                  </a:cubicBezTo>
                  <a:cubicBezTo>
                    <a:pt x="92970" y="7955"/>
                    <a:pt x="92474" y="7829"/>
                    <a:pt x="91988" y="7685"/>
                  </a:cubicBezTo>
                  <a:lnTo>
                    <a:pt x="90527" y="7252"/>
                  </a:lnTo>
                  <a:cubicBezTo>
                    <a:pt x="90041" y="7099"/>
                    <a:pt x="89554" y="6955"/>
                    <a:pt x="89067" y="6819"/>
                  </a:cubicBezTo>
                  <a:cubicBezTo>
                    <a:pt x="88580" y="6675"/>
                    <a:pt x="88094" y="6531"/>
                    <a:pt x="87607" y="6396"/>
                  </a:cubicBezTo>
                  <a:lnTo>
                    <a:pt x="84668" y="5566"/>
                  </a:lnTo>
                  <a:cubicBezTo>
                    <a:pt x="84659" y="5557"/>
                    <a:pt x="84650" y="5557"/>
                    <a:pt x="84641" y="5557"/>
                  </a:cubicBezTo>
                  <a:lnTo>
                    <a:pt x="47143" y="2988"/>
                  </a:lnTo>
                  <a:lnTo>
                    <a:pt x="28403" y="1708"/>
                  </a:lnTo>
                  <a:lnTo>
                    <a:pt x="19029" y="1059"/>
                  </a:lnTo>
                  <a:cubicBezTo>
                    <a:pt x="15901" y="834"/>
                    <a:pt x="12773" y="672"/>
                    <a:pt x="9663" y="320"/>
                  </a:cubicBezTo>
                  <a:lnTo>
                    <a:pt x="9663" y="320"/>
                  </a:lnTo>
                  <a:lnTo>
                    <a:pt x="9727" y="338"/>
                  </a:lnTo>
                  <a:cubicBezTo>
                    <a:pt x="9474" y="293"/>
                    <a:pt x="9231" y="248"/>
                    <a:pt x="8987" y="239"/>
                  </a:cubicBezTo>
                  <a:cubicBezTo>
                    <a:pt x="8898" y="233"/>
                    <a:pt x="8808" y="231"/>
                    <a:pt x="8717" y="231"/>
                  </a:cubicBezTo>
                  <a:cubicBezTo>
                    <a:pt x="8618" y="231"/>
                    <a:pt x="8519" y="233"/>
                    <a:pt x="8419" y="233"/>
                  </a:cubicBezTo>
                  <a:cubicBezTo>
                    <a:pt x="8391" y="233"/>
                    <a:pt x="8363" y="233"/>
                    <a:pt x="8335" y="232"/>
                  </a:cubicBezTo>
                  <a:lnTo>
                    <a:pt x="8335" y="232"/>
                  </a:lnTo>
                  <a:cubicBezTo>
                    <a:pt x="8081" y="150"/>
                    <a:pt x="7827" y="85"/>
                    <a:pt x="7572" y="68"/>
                  </a:cubicBezTo>
                  <a:cubicBezTo>
                    <a:pt x="7534" y="66"/>
                    <a:pt x="7496" y="64"/>
                    <a:pt x="7458" y="64"/>
                  </a:cubicBezTo>
                  <a:cubicBezTo>
                    <a:pt x="7355" y="64"/>
                    <a:pt x="7254" y="73"/>
                    <a:pt x="7149" y="86"/>
                  </a:cubicBezTo>
                  <a:cubicBezTo>
                    <a:pt x="7039" y="93"/>
                    <a:pt x="6930" y="112"/>
                    <a:pt x="6811" y="129"/>
                  </a:cubicBezTo>
                  <a:lnTo>
                    <a:pt x="6811" y="129"/>
                  </a:lnTo>
                  <a:cubicBezTo>
                    <a:pt x="6696" y="97"/>
                    <a:pt x="6584" y="71"/>
                    <a:pt x="6473" y="50"/>
                  </a:cubicBezTo>
                  <a:cubicBezTo>
                    <a:pt x="6328" y="23"/>
                    <a:pt x="6184" y="5"/>
                    <a:pt x="6049" y="5"/>
                  </a:cubicBezTo>
                  <a:cubicBezTo>
                    <a:pt x="6001" y="2"/>
                    <a:pt x="5954" y="1"/>
                    <a:pt x="5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96;p42">
              <a:extLst>
                <a:ext uri="{FF2B5EF4-FFF2-40B4-BE49-F238E27FC236}">
                  <a16:creationId xmlns:a16="http://schemas.microsoft.com/office/drawing/2014/main" id="{6CF9C8E4-0BC5-4A78-ACEC-0EE4ED223E7D}"/>
                </a:ext>
              </a:extLst>
            </p:cNvPr>
            <p:cNvSpPr/>
            <p:nvPr/>
          </p:nvSpPr>
          <p:spPr>
            <a:xfrm>
              <a:off x="2297125" y="3977050"/>
              <a:ext cx="10375" cy="58250"/>
            </a:xfrm>
            <a:custGeom>
              <a:avLst/>
              <a:gdLst/>
              <a:ahLst/>
              <a:cxnLst/>
              <a:rect l="l" t="t" r="r" b="b"/>
              <a:pathLst>
                <a:path w="415" h="2330" extrusionOk="0">
                  <a:moveTo>
                    <a:pt x="214" y="0"/>
                  </a:moveTo>
                  <a:cubicBezTo>
                    <a:pt x="203" y="0"/>
                    <a:pt x="192" y="1"/>
                    <a:pt x="180" y="3"/>
                  </a:cubicBezTo>
                  <a:cubicBezTo>
                    <a:pt x="72" y="12"/>
                    <a:pt x="0" y="111"/>
                    <a:pt x="18" y="219"/>
                  </a:cubicBezTo>
                  <a:cubicBezTo>
                    <a:pt x="63" y="535"/>
                    <a:pt x="63" y="850"/>
                    <a:pt x="63" y="1175"/>
                  </a:cubicBezTo>
                  <a:cubicBezTo>
                    <a:pt x="54" y="1490"/>
                    <a:pt x="45" y="1806"/>
                    <a:pt x="18" y="2121"/>
                  </a:cubicBezTo>
                  <a:cubicBezTo>
                    <a:pt x="18" y="2130"/>
                    <a:pt x="18" y="2139"/>
                    <a:pt x="18" y="2157"/>
                  </a:cubicBezTo>
                  <a:cubicBezTo>
                    <a:pt x="27" y="2251"/>
                    <a:pt x="116" y="2329"/>
                    <a:pt x="218" y="2329"/>
                  </a:cubicBezTo>
                  <a:cubicBezTo>
                    <a:pt x="223" y="2329"/>
                    <a:pt x="229" y="2329"/>
                    <a:pt x="234" y="2329"/>
                  </a:cubicBezTo>
                  <a:cubicBezTo>
                    <a:pt x="343" y="2320"/>
                    <a:pt x="415" y="2229"/>
                    <a:pt x="406" y="2121"/>
                  </a:cubicBezTo>
                  <a:lnTo>
                    <a:pt x="406" y="2103"/>
                  </a:lnTo>
                  <a:cubicBezTo>
                    <a:pt x="379" y="1797"/>
                    <a:pt x="370" y="1481"/>
                    <a:pt x="361" y="1166"/>
                  </a:cubicBezTo>
                  <a:cubicBezTo>
                    <a:pt x="361" y="859"/>
                    <a:pt x="361" y="544"/>
                    <a:pt x="406" y="228"/>
                  </a:cubicBezTo>
                  <a:lnTo>
                    <a:pt x="406" y="219"/>
                  </a:lnTo>
                  <a:cubicBezTo>
                    <a:pt x="406" y="201"/>
                    <a:pt x="406" y="183"/>
                    <a:pt x="406" y="165"/>
                  </a:cubicBezTo>
                  <a:cubicBezTo>
                    <a:pt x="390" y="68"/>
                    <a:pt x="308" y="0"/>
                    <a:pt x="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397;p42">
              <a:extLst>
                <a:ext uri="{FF2B5EF4-FFF2-40B4-BE49-F238E27FC236}">
                  <a16:creationId xmlns:a16="http://schemas.microsoft.com/office/drawing/2014/main" id="{3BB5D22E-9F58-4EE5-B9A4-35C577C428F5}"/>
                </a:ext>
              </a:extLst>
            </p:cNvPr>
            <p:cNvSpPr/>
            <p:nvPr/>
          </p:nvSpPr>
          <p:spPr>
            <a:xfrm>
              <a:off x="2334525" y="3993050"/>
              <a:ext cx="10850" cy="45625"/>
            </a:xfrm>
            <a:custGeom>
              <a:avLst/>
              <a:gdLst/>
              <a:ahLst/>
              <a:cxnLst/>
              <a:rect l="l" t="t" r="r" b="b"/>
              <a:pathLst>
                <a:path w="434" h="1825" extrusionOk="0">
                  <a:moveTo>
                    <a:pt x="211" y="0"/>
                  </a:moveTo>
                  <a:cubicBezTo>
                    <a:pt x="201" y="0"/>
                    <a:pt x="191" y="1"/>
                    <a:pt x="181" y="3"/>
                  </a:cubicBezTo>
                  <a:cubicBezTo>
                    <a:pt x="73" y="21"/>
                    <a:pt x="0" y="120"/>
                    <a:pt x="9" y="228"/>
                  </a:cubicBezTo>
                  <a:cubicBezTo>
                    <a:pt x="45" y="454"/>
                    <a:pt x="55" y="679"/>
                    <a:pt x="55" y="904"/>
                  </a:cubicBezTo>
                  <a:cubicBezTo>
                    <a:pt x="64" y="1130"/>
                    <a:pt x="64" y="1355"/>
                    <a:pt x="18" y="1589"/>
                  </a:cubicBezTo>
                  <a:cubicBezTo>
                    <a:pt x="9" y="1616"/>
                    <a:pt x="9" y="1653"/>
                    <a:pt x="18" y="1680"/>
                  </a:cubicBezTo>
                  <a:cubicBezTo>
                    <a:pt x="48" y="1767"/>
                    <a:pt x="124" y="1825"/>
                    <a:pt x="209" y="1825"/>
                  </a:cubicBezTo>
                  <a:cubicBezTo>
                    <a:pt x="229" y="1825"/>
                    <a:pt x="250" y="1822"/>
                    <a:pt x="271" y="1815"/>
                  </a:cubicBezTo>
                  <a:cubicBezTo>
                    <a:pt x="370" y="1788"/>
                    <a:pt x="433" y="1671"/>
                    <a:pt x="406" y="1571"/>
                  </a:cubicBezTo>
                  <a:cubicBezTo>
                    <a:pt x="343" y="1346"/>
                    <a:pt x="325" y="1130"/>
                    <a:pt x="325" y="904"/>
                  </a:cubicBezTo>
                  <a:cubicBezTo>
                    <a:pt x="334" y="679"/>
                    <a:pt x="352" y="463"/>
                    <a:pt x="397" y="246"/>
                  </a:cubicBezTo>
                  <a:cubicBezTo>
                    <a:pt x="406" y="219"/>
                    <a:pt x="406" y="192"/>
                    <a:pt x="406" y="174"/>
                  </a:cubicBezTo>
                  <a:cubicBezTo>
                    <a:pt x="390" y="76"/>
                    <a:pt x="307" y="0"/>
                    <a:pt x="211" y="0"/>
                  </a:cubicBezTo>
                  <a:close/>
                </a:path>
              </a:pathLst>
            </a:custGeom>
            <a:solidFill>
              <a:srgbClr val="42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398;p42">
              <a:extLst>
                <a:ext uri="{FF2B5EF4-FFF2-40B4-BE49-F238E27FC236}">
                  <a16:creationId xmlns:a16="http://schemas.microsoft.com/office/drawing/2014/main" id="{DA5DE76E-C584-45C7-82A1-792AB178C670}"/>
                </a:ext>
              </a:extLst>
            </p:cNvPr>
            <p:cNvSpPr/>
            <p:nvPr/>
          </p:nvSpPr>
          <p:spPr>
            <a:xfrm>
              <a:off x="2368775" y="3930000"/>
              <a:ext cx="1895650" cy="136475"/>
            </a:xfrm>
            <a:custGeom>
              <a:avLst/>
              <a:gdLst/>
              <a:ahLst/>
              <a:cxnLst/>
              <a:rect l="l" t="t" r="r" b="b"/>
              <a:pathLst>
                <a:path w="75826" h="5459" extrusionOk="0">
                  <a:moveTo>
                    <a:pt x="334" y="0"/>
                  </a:moveTo>
                  <a:cubicBezTo>
                    <a:pt x="234" y="0"/>
                    <a:pt x="153" y="70"/>
                    <a:pt x="145" y="163"/>
                  </a:cubicBezTo>
                  <a:lnTo>
                    <a:pt x="145" y="172"/>
                  </a:lnTo>
                  <a:cubicBezTo>
                    <a:pt x="154" y="848"/>
                    <a:pt x="91" y="1515"/>
                    <a:pt x="64" y="2191"/>
                  </a:cubicBezTo>
                  <a:cubicBezTo>
                    <a:pt x="46" y="2525"/>
                    <a:pt x="37" y="2859"/>
                    <a:pt x="28" y="3192"/>
                  </a:cubicBezTo>
                  <a:lnTo>
                    <a:pt x="1" y="4202"/>
                  </a:lnTo>
                  <a:cubicBezTo>
                    <a:pt x="1" y="4211"/>
                    <a:pt x="1" y="4220"/>
                    <a:pt x="1" y="4229"/>
                  </a:cubicBezTo>
                  <a:cubicBezTo>
                    <a:pt x="9" y="4331"/>
                    <a:pt x="98" y="4401"/>
                    <a:pt x="199" y="4401"/>
                  </a:cubicBezTo>
                  <a:cubicBezTo>
                    <a:pt x="205" y="4401"/>
                    <a:pt x="211" y="4400"/>
                    <a:pt x="217" y="4400"/>
                  </a:cubicBezTo>
                  <a:cubicBezTo>
                    <a:pt x="325" y="4391"/>
                    <a:pt x="397" y="4292"/>
                    <a:pt x="388" y="4184"/>
                  </a:cubicBezTo>
                  <a:cubicBezTo>
                    <a:pt x="352" y="3850"/>
                    <a:pt x="325" y="3526"/>
                    <a:pt x="316" y="3192"/>
                  </a:cubicBezTo>
                  <a:cubicBezTo>
                    <a:pt x="307" y="2859"/>
                    <a:pt x="307" y="2525"/>
                    <a:pt x="316" y="2191"/>
                  </a:cubicBezTo>
                  <a:cubicBezTo>
                    <a:pt x="332" y="1593"/>
                    <a:pt x="356" y="988"/>
                    <a:pt x="482" y="395"/>
                  </a:cubicBezTo>
                  <a:lnTo>
                    <a:pt x="482" y="395"/>
                  </a:lnTo>
                  <a:cubicBezTo>
                    <a:pt x="3476" y="513"/>
                    <a:pt x="6462" y="726"/>
                    <a:pt x="9447" y="930"/>
                  </a:cubicBezTo>
                  <a:lnTo>
                    <a:pt x="18569" y="1552"/>
                  </a:lnTo>
                  <a:lnTo>
                    <a:pt x="36804" y="2804"/>
                  </a:lnTo>
                  <a:lnTo>
                    <a:pt x="55039" y="4075"/>
                  </a:lnTo>
                  <a:lnTo>
                    <a:pt x="64162" y="4715"/>
                  </a:lnTo>
                  <a:lnTo>
                    <a:pt x="68714" y="5031"/>
                  </a:lnTo>
                  <a:lnTo>
                    <a:pt x="70994" y="5193"/>
                  </a:lnTo>
                  <a:cubicBezTo>
                    <a:pt x="71760" y="5256"/>
                    <a:pt x="72517" y="5265"/>
                    <a:pt x="73275" y="5446"/>
                  </a:cubicBezTo>
                  <a:lnTo>
                    <a:pt x="73284" y="5455"/>
                  </a:lnTo>
                  <a:cubicBezTo>
                    <a:pt x="73296" y="5457"/>
                    <a:pt x="73307" y="5458"/>
                    <a:pt x="73319" y="5458"/>
                  </a:cubicBezTo>
                  <a:cubicBezTo>
                    <a:pt x="73385" y="5458"/>
                    <a:pt x="73440" y="5416"/>
                    <a:pt x="73455" y="5346"/>
                  </a:cubicBezTo>
                  <a:cubicBezTo>
                    <a:pt x="73473" y="5274"/>
                    <a:pt x="73545" y="5175"/>
                    <a:pt x="73617" y="5094"/>
                  </a:cubicBezTo>
                  <a:cubicBezTo>
                    <a:pt x="73689" y="5013"/>
                    <a:pt x="73770" y="4932"/>
                    <a:pt x="73861" y="4851"/>
                  </a:cubicBezTo>
                  <a:cubicBezTo>
                    <a:pt x="74041" y="4706"/>
                    <a:pt x="74239" y="4571"/>
                    <a:pt x="74428" y="4436"/>
                  </a:cubicBezTo>
                  <a:cubicBezTo>
                    <a:pt x="74627" y="4301"/>
                    <a:pt x="74825" y="4175"/>
                    <a:pt x="75032" y="4057"/>
                  </a:cubicBezTo>
                  <a:cubicBezTo>
                    <a:pt x="75240" y="3949"/>
                    <a:pt x="75456" y="3841"/>
                    <a:pt x="75681" y="3751"/>
                  </a:cubicBezTo>
                  <a:cubicBezTo>
                    <a:pt x="75699" y="3742"/>
                    <a:pt x="75717" y="3733"/>
                    <a:pt x="75735" y="3715"/>
                  </a:cubicBezTo>
                  <a:cubicBezTo>
                    <a:pt x="75817" y="3643"/>
                    <a:pt x="75826" y="3517"/>
                    <a:pt x="75753" y="3435"/>
                  </a:cubicBezTo>
                  <a:cubicBezTo>
                    <a:pt x="75714" y="3391"/>
                    <a:pt x="75659" y="3368"/>
                    <a:pt x="75604" y="3368"/>
                  </a:cubicBezTo>
                  <a:cubicBezTo>
                    <a:pt x="75557" y="3368"/>
                    <a:pt x="75511" y="3384"/>
                    <a:pt x="75474" y="3417"/>
                  </a:cubicBezTo>
                  <a:cubicBezTo>
                    <a:pt x="75294" y="3580"/>
                    <a:pt x="75104" y="3733"/>
                    <a:pt x="74915" y="3868"/>
                  </a:cubicBezTo>
                  <a:cubicBezTo>
                    <a:pt x="74726" y="4012"/>
                    <a:pt x="74528" y="4148"/>
                    <a:pt x="74329" y="4283"/>
                  </a:cubicBezTo>
                  <a:lnTo>
                    <a:pt x="73725" y="4670"/>
                  </a:lnTo>
                  <a:cubicBezTo>
                    <a:pt x="73617" y="4733"/>
                    <a:pt x="73518" y="4806"/>
                    <a:pt x="73419" y="4878"/>
                  </a:cubicBezTo>
                  <a:cubicBezTo>
                    <a:pt x="73347" y="4937"/>
                    <a:pt x="73270" y="4991"/>
                    <a:pt x="73195" y="5068"/>
                  </a:cubicBezTo>
                  <a:lnTo>
                    <a:pt x="73195" y="5068"/>
                  </a:lnTo>
                  <a:cubicBezTo>
                    <a:pt x="73017" y="5083"/>
                    <a:pt x="72839" y="5089"/>
                    <a:pt x="72662" y="5089"/>
                  </a:cubicBezTo>
                  <a:cubicBezTo>
                    <a:pt x="72107" y="5089"/>
                    <a:pt x="71560" y="5030"/>
                    <a:pt x="71012" y="5004"/>
                  </a:cubicBezTo>
                  <a:lnTo>
                    <a:pt x="68732" y="4842"/>
                  </a:lnTo>
                  <a:lnTo>
                    <a:pt x="64171" y="4535"/>
                  </a:lnTo>
                  <a:lnTo>
                    <a:pt x="55048" y="3904"/>
                  </a:lnTo>
                  <a:lnTo>
                    <a:pt x="36813" y="2651"/>
                  </a:lnTo>
                  <a:lnTo>
                    <a:pt x="18578" y="1371"/>
                  </a:lnTo>
                  <a:lnTo>
                    <a:pt x="9456" y="731"/>
                  </a:lnTo>
                  <a:cubicBezTo>
                    <a:pt x="6418" y="515"/>
                    <a:pt x="3381" y="308"/>
                    <a:pt x="352" y="1"/>
                  </a:cubicBezTo>
                  <a:cubicBezTo>
                    <a:pt x="346" y="1"/>
                    <a:pt x="340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399;p42">
              <a:extLst>
                <a:ext uri="{FF2B5EF4-FFF2-40B4-BE49-F238E27FC236}">
                  <a16:creationId xmlns:a16="http://schemas.microsoft.com/office/drawing/2014/main" id="{78ABD28E-F044-4E8C-ADDA-DDC2CA993206}"/>
                </a:ext>
              </a:extLst>
            </p:cNvPr>
            <p:cNvSpPr/>
            <p:nvPr/>
          </p:nvSpPr>
          <p:spPr>
            <a:xfrm>
              <a:off x="4430700" y="4072425"/>
              <a:ext cx="13325" cy="57275"/>
            </a:xfrm>
            <a:custGeom>
              <a:avLst/>
              <a:gdLst/>
              <a:ahLst/>
              <a:cxnLst/>
              <a:rect l="l" t="t" r="r" b="b"/>
              <a:pathLst>
                <a:path w="533" h="2291" fill="none" extrusionOk="0">
                  <a:moveTo>
                    <a:pt x="533" y="1"/>
                  </a:moveTo>
                  <a:cubicBezTo>
                    <a:pt x="46" y="902"/>
                    <a:pt x="1" y="1668"/>
                    <a:pt x="397" y="2290"/>
                  </a:cubicBezTo>
                </a:path>
              </a:pathLst>
            </a:custGeom>
            <a:noFill/>
            <a:ln w="9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400;p42">
              <a:extLst>
                <a:ext uri="{FF2B5EF4-FFF2-40B4-BE49-F238E27FC236}">
                  <a16:creationId xmlns:a16="http://schemas.microsoft.com/office/drawing/2014/main" id="{F4870166-2F8A-4B63-81D9-DF720F72039B}"/>
                </a:ext>
              </a:extLst>
            </p:cNvPr>
            <p:cNvSpPr/>
            <p:nvPr/>
          </p:nvSpPr>
          <p:spPr>
            <a:xfrm>
              <a:off x="4195450" y="4056625"/>
              <a:ext cx="126900" cy="115300"/>
            </a:xfrm>
            <a:custGeom>
              <a:avLst/>
              <a:gdLst/>
              <a:ahLst/>
              <a:cxnLst/>
              <a:rect l="l" t="t" r="r" b="b"/>
              <a:pathLst>
                <a:path w="5076" h="4612" extrusionOk="0">
                  <a:moveTo>
                    <a:pt x="660" y="2885"/>
                  </a:moveTo>
                  <a:cubicBezTo>
                    <a:pt x="657" y="2892"/>
                    <a:pt x="655" y="2895"/>
                    <a:pt x="649" y="2895"/>
                  </a:cubicBezTo>
                  <a:cubicBezTo>
                    <a:pt x="653" y="2892"/>
                    <a:pt x="656" y="2888"/>
                    <a:pt x="660" y="2885"/>
                  </a:cubicBezTo>
                  <a:close/>
                  <a:moveTo>
                    <a:pt x="218" y="0"/>
                  </a:moveTo>
                  <a:cubicBezTo>
                    <a:pt x="177" y="0"/>
                    <a:pt x="136" y="12"/>
                    <a:pt x="99" y="38"/>
                  </a:cubicBezTo>
                  <a:cubicBezTo>
                    <a:pt x="18" y="101"/>
                    <a:pt x="0" y="218"/>
                    <a:pt x="63" y="308"/>
                  </a:cubicBezTo>
                  <a:cubicBezTo>
                    <a:pt x="126" y="381"/>
                    <a:pt x="190" y="408"/>
                    <a:pt x="244" y="444"/>
                  </a:cubicBezTo>
                  <a:cubicBezTo>
                    <a:pt x="298" y="471"/>
                    <a:pt x="343" y="489"/>
                    <a:pt x="397" y="516"/>
                  </a:cubicBezTo>
                  <a:cubicBezTo>
                    <a:pt x="496" y="552"/>
                    <a:pt x="604" y="588"/>
                    <a:pt x="703" y="624"/>
                  </a:cubicBezTo>
                  <a:lnTo>
                    <a:pt x="1289" y="804"/>
                  </a:lnTo>
                  <a:cubicBezTo>
                    <a:pt x="1686" y="921"/>
                    <a:pt x="2074" y="1048"/>
                    <a:pt x="2461" y="1183"/>
                  </a:cubicBezTo>
                  <a:cubicBezTo>
                    <a:pt x="2840" y="1318"/>
                    <a:pt x="3236" y="1453"/>
                    <a:pt x="3624" y="1588"/>
                  </a:cubicBezTo>
                  <a:cubicBezTo>
                    <a:pt x="3795" y="1643"/>
                    <a:pt x="3964" y="1697"/>
                    <a:pt x="4135" y="1750"/>
                  </a:cubicBezTo>
                  <a:lnTo>
                    <a:pt x="4135" y="1750"/>
                  </a:lnTo>
                  <a:cubicBezTo>
                    <a:pt x="4004" y="1784"/>
                    <a:pt x="3873" y="1817"/>
                    <a:pt x="3741" y="1850"/>
                  </a:cubicBezTo>
                  <a:lnTo>
                    <a:pt x="2668" y="2111"/>
                  </a:lnTo>
                  <a:lnTo>
                    <a:pt x="2137" y="2237"/>
                  </a:lnTo>
                  <a:cubicBezTo>
                    <a:pt x="1956" y="2282"/>
                    <a:pt x="1776" y="2309"/>
                    <a:pt x="1596" y="2355"/>
                  </a:cubicBezTo>
                  <a:cubicBezTo>
                    <a:pt x="1406" y="2391"/>
                    <a:pt x="1226" y="2445"/>
                    <a:pt x="1055" y="2508"/>
                  </a:cubicBezTo>
                  <a:cubicBezTo>
                    <a:pt x="875" y="2571"/>
                    <a:pt x="694" y="2643"/>
                    <a:pt x="541" y="2787"/>
                  </a:cubicBezTo>
                  <a:lnTo>
                    <a:pt x="550" y="2787"/>
                  </a:lnTo>
                  <a:cubicBezTo>
                    <a:pt x="541" y="2796"/>
                    <a:pt x="523" y="2814"/>
                    <a:pt x="523" y="2823"/>
                  </a:cubicBezTo>
                  <a:cubicBezTo>
                    <a:pt x="514" y="2850"/>
                    <a:pt x="523" y="2850"/>
                    <a:pt x="514" y="2859"/>
                  </a:cubicBezTo>
                  <a:cubicBezTo>
                    <a:pt x="514" y="2877"/>
                    <a:pt x="523" y="2886"/>
                    <a:pt x="523" y="2895"/>
                  </a:cubicBezTo>
                  <a:cubicBezTo>
                    <a:pt x="532" y="2913"/>
                    <a:pt x="541" y="2931"/>
                    <a:pt x="541" y="2940"/>
                  </a:cubicBezTo>
                  <a:cubicBezTo>
                    <a:pt x="559" y="2967"/>
                    <a:pt x="577" y="2986"/>
                    <a:pt x="586" y="3004"/>
                  </a:cubicBezTo>
                  <a:cubicBezTo>
                    <a:pt x="613" y="3040"/>
                    <a:pt x="649" y="3076"/>
                    <a:pt x="676" y="3112"/>
                  </a:cubicBezTo>
                  <a:cubicBezTo>
                    <a:pt x="739" y="3184"/>
                    <a:pt x="794" y="3247"/>
                    <a:pt x="857" y="3319"/>
                  </a:cubicBezTo>
                  <a:cubicBezTo>
                    <a:pt x="983" y="3445"/>
                    <a:pt x="1109" y="3571"/>
                    <a:pt x="1226" y="3707"/>
                  </a:cubicBezTo>
                  <a:cubicBezTo>
                    <a:pt x="1352" y="3833"/>
                    <a:pt x="1488" y="3959"/>
                    <a:pt x="1605" y="4094"/>
                  </a:cubicBezTo>
                  <a:lnTo>
                    <a:pt x="1794" y="4293"/>
                  </a:lnTo>
                  <a:cubicBezTo>
                    <a:pt x="1830" y="4329"/>
                    <a:pt x="1866" y="4365"/>
                    <a:pt x="1902" y="4401"/>
                  </a:cubicBezTo>
                  <a:cubicBezTo>
                    <a:pt x="1947" y="4437"/>
                    <a:pt x="1983" y="4473"/>
                    <a:pt x="2046" y="4509"/>
                  </a:cubicBezTo>
                  <a:lnTo>
                    <a:pt x="2173" y="4581"/>
                  </a:lnTo>
                  <a:cubicBezTo>
                    <a:pt x="2211" y="4600"/>
                    <a:pt x="2254" y="4611"/>
                    <a:pt x="2298" y="4611"/>
                  </a:cubicBezTo>
                  <a:cubicBezTo>
                    <a:pt x="2337" y="4611"/>
                    <a:pt x="2378" y="4602"/>
                    <a:pt x="2416" y="4581"/>
                  </a:cubicBezTo>
                  <a:cubicBezTo>
                    <a:pt x="2533" y="4509"/>
                    <a:pt x="2578" y="4356"/>
                    <a:pt x="2506" y="4238"/>
                  </a:cubicBezTo>
                  <a:cubicBezTo>
                    <a:pt x="2462" y="4157"/>
                    <a:pt x="2376" y="4111"/>
                    <a:pt x="2284" y="4111"/>
                  </a:cubicBezTo>
                  <a:cubicBezTo>
                    <a:pt x="2244" y="4111"/>
                    <a:pt x="2202" y="4120"/>
                    <a:pt x="2164" y="4139"/>
                  </a:cubicBezTo>
                  <a:cubicBezTo>
                    <a:pt x="2160" y="4146"/>
                    <a:pt x="2151" y="4149"/>
                    <a:pt x="2140" y="4149"/>
                  </a:cubicBezTo>
                  <a:cubicBezTo>
                    <a:pt x="2122" y="4149"/>
                    <a:pt x="2096" y="4141"/>
                    <a:pt x="2074" y="4130"/>
                  </a:cubicBezTo>
                  <a:cubicBezTo>
                    <a:pt x="2037" y="4121"/>
                    <a:pt x="2001" y="4103"/>
                    <a:pt x="1956" y="4085"/>
                  </a:cubicBezTo>
                  <a:cubicBezTo>
                    <a:pt x="1884" y="4049"/>
                    <a:pt x="1812" y="3995"/>
                    <a:pt x="1740" y="3941"/>
                  </a:cubicBezTo>
                  <a:cubicBezTo>
                    <a:pt x="1596" y="3842"/>
                    <a:pt x="1470" y="3716"/>
                    <a:pt x="1343" y="3589"/>
                  </a:cubicBezTo>
                  <a:cubicBezTo>
                    <a:pt x="1217" y="3463"/>
                    <a:pt x="1091" y="3337"/>
                    <a:pt x="965" y="3211"/>
                  </a:cubicBezTo>
                  <a:cubicBezTo>
                    <a:pt x="902" y="3148"/>
                    <a:pt x="848" y="3085"/>
                    <a:pt x="785" y="3013"/>
                  </a:cubicBezTo>
                  <a:cubicBezTo>
                    <a:pt x="757" y="2986"/>
                    <a:pt x="730" y="2949"/>
                    <a:pt x="703" y="2913"/>
                  </a:cubicBezTo>
                  <a:cubicBezTo>
                    <a:pt x="695" y="2896"/>
                    <a:pt x="686" y="2887"/>
                    <a:pt x="677" y="2870"/>
                  </a:cubicBezTo>
                  <a:lnTo>
                    <a:pt x="677" y="2870"/>
                  </a:lnTo>
                  <a:cubicBezTo>
                    <a:pt x="792" y="2769"/>
                    <a:pt x="950" y="2710"/>
                    <a:pt x="1100" y="2652"/>
                  </a:cubicBezTo>
                  <a:cubicBezTo>
                    <a:pt x="1271" y="2598"/>
                    <a:pt x="1452" y="2562"/>
                    <a:pt x="1632" y="2526"/>
                  </a:cubicBezTo>
                  <a:cubicBezTo>
                    <a:pt x="1803" y="2490"/>
                    <a:pt x="1992" y="2472"/>
                    <a:pt x="2173" y="2427"/>
                  </a:cubicBezTo>
                  <a:lnTo>
                    <a:pt x="2713" y="2328"/>
                  </a:lnTo>
                  <a:lnTo>
                    <a:pt x="3804" y="2120"/>
                  </a:lnTo>
                  <a:cubicBezTo>
                    <a:pt x="4165" y="2057"/>
                    <a:pt x="4534" y="1994"/>
                    <a:pt x="4895" y="1949"/>
                  </a:cubicBezTo>
                  <a:cubicBezTo>
                    <a:pt x="4985" y="1931"/>
                    <a:pt x="5048" y="1868"/>
                    <a:pt x="5057" y="1778"/>
                  </a:cubicBezTo>
                  <a:cubicBezTo>
                    <a:pt x="5075" y="1669"/>
                    <a:pt x="4994" y="1579"/>
                    <a:pt x="4895" y="1570"/>
                  </a:cubicBezTo>
                  <a:lnTo>
                    <a:pt x="4886" y="1570"/>
                  </a:lnTo>
                  <a:lnTo>
                    <a:pt x="4886" y="1561"/>
                  </a:lnTo>
                  <a:cubicBezTo>
                    <a:pt x="4489" y="1525"/>
                    <a:pt x="4093" y="1444"/>
                    <a:pt x="3696" y="1336"/>
                  </a:cubicBezTo>
                  <a:cubicBezTo>
                    <a:pt x="3299" y="1237"/>
                    <a:pt x="2921" y="1111"/>
                    <a:pt x="2533" y="975"/>
                  </a:cubicBezTo>
                  <a:cubicBezTo>
                    <a:pt x="2146" y="840"/>
                    <a:pt x="1758" y="705"/>
                    <a:pt x="1370" y="561"/>
                  </a:cubicBezTo>
                  <a:cubicBezTo>
                    <a:pt x="1181" y="489"/>
                    <a:pt x="992" y="417"/>
                    <a:pt x="812" y="335"/>
                  </a:cubicBezTo>
                  <a:cubicBezTo>
                    <a:pt x="712" y="290"/>
                    <a:pt x="631" y="254"/>
                    <a:pt x="541" y="200"/>
                  </a:cubicBezTo>
                  <a:cubicBezTo>
                    <a:pt x="505" y="182"/>
                    <a:pt x="460" y="155"/>
                    <a:pt x="433" y="128"/>
                  </a:cubicBezTo>
                  <a:cubicBezTo>
                    <a:pt x="397" y="110"/>
                    <a:pt x="370" y="74"/>
                    <a:pt x="370" y="74"/>
                  </a:cubicBezTo>
                  <a:cubicBezTo>
                    <a:pt x="332" y="26"/>
                    <a:pt x="276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401;p42">
              <a:extLst>
                <a:ext uri="{FF2B5EF4-FFF2-40B4-BE49-F238E27FC236}">
                  <a16:creationId xmlns:a16="http://schemas.microsoft.com/office/drawing/2014/main" id="{FFA7FD87-54AC-46F4-9E2F-E6353ABF58F8}"/>
                </a:ext>
              </a:extLst>
            </p:cNvPr>
            <p:cNvSpPr/>
            <p:nvPr/>
          </p:nvSpPr>
          <p:spPr>
            <a:xfrm>
              <a:off x="2368100" y="3995375"/>
              <a:ext cx="1847425" cy="137250"/>
            </a:xfrm>
            <a:custGeom>
              <a:avLst/>
              <a:gdLst/>
              <a:ahLst/>
              <a:cxnLst/>
              <a:rect l="l" t="t" r="r" b="b"/>
              <a:pathLst>
                <a:path w="73897" h="5490" extrusionOk="0">
                  <a:moveTo>
                    <a:pt x="208" y="0"/>
                  </a:moveTo>
                  <a:cubicBezTo>
                    <a:pt x="100" y="0"/>
                    <a:pt x="10" y="81"/>
                    <a:pt x="0" y="189"/>
                  </a:cubicBezTo>
                  <a:cubicBezTo>
                    <a:pt x="0" y="289"/>
                    <a:pt x="82" y="388"/>
                    <a:pt x="190" y="388"/>
                  </a:cubicBezTo>
                  <a:cubicBezTo>
                    <a:pt x="6319" y="694"/>
                    <a:pt x="12440" y="1136"/>
                    <a:pt x="18569" y="1560"/>
                  </a:cubicBezTo>
                  <a:lnTo>
                    <a:pt x="36940" y="2840"/>
                  </a:lnTo>
                  <a:lnTo>
                    <a:pt x="55310" y="4138"/>
                  </a:lnTo>
                  <a:lnTo>
                    <a:pt x="64495" y="4787"/>
                  </a:lnTo>
                  <a:lnTo>
                    <a:pt x="69092" y="5111"/>
                  </a:lnTo>
                  <a:lnTo>
                    <a:pt x="71382" y="5273"/>
                  </a:lnTo>
                  <a:cubicBezTo>
                    <a:pt x="72148" y="5327"/>
                    <a:pt x="72914" y="5381"/>
                    <a:pt x="73680" y="5490"/>
                  </a:cubicBezTo>
                  <a:lnTo>
                    <a:pt x="73698" y="5490"/>
                  </a:lnTo>
                  <a:cubicBezTo>
                    <a:pt x="73806" y="5490"/>
                    <a:pt x="73897" y="5399"/>
                    <a:pt x="73897" y="5291"/>
                  </a:cubicBezTo>
                  <a:cubicBezTo>
                    <a:pt x="73897" y="5183"/>
                    <a:pt x="73815" y="5102"/>
                    <a:pt x="73707" y="5102"/>
                  </a:cubicBezTo>
                  <a:cubicBezTo>
                    <a:pt x="72932" y="5093"/>
                    <a:pt x="72166" y="5048"/>
                    <a:pt x="71409" y="4994"/>
                  </a:cubicBezTo>
                  <a:lnTo>
                    <a:pt x="69110" y="4832"/>
                  </a:lnTo>
                  <a:lnTo>
                    <a:pt x="64513" y="4525"/>
                  </a:lnTo>
                  <a:lnTo>
                    <a:pt x="55328" y="3903"/>
                  </a:lnTo>
                  <a:lnTo>
                    <a:pt x="36949" y="2650"/>
                  </a:lnTo>
                  <a:lnTo>
                    <a:pt x="18578" y="1379"/>
                  </a:lnTo>
                  <a:cubicBezTo>
                    <a:pt x="12458" y="956"/>
                    <a:pt x="6328" y="55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9F87523-6C4C-445A-BF01-0659C6C54E93}"/>
              </a:ext>
            </a:extLst>
          </p:cNvPr>
          <p:cNvSpPr txBox="1"/>
          <p:nvPr/>
        </p:nvSpPr>
        <p:spPr>
          <a:xfrm>
            <a:off x="3173395" y="3573388"/>
            <a:ext cx="2781531" cy="488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200" b="1" i="0" dirty="0">
                <a:solidFill>
                  <a:schemeClr val="bg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서울시 관악구 </a:t>
            </a:r>
            <a:r>
              <a:rPr lang="ko-KR" altLang="en-US" sz="1200" b="1" i="0" dirty="0" err="1">
                <a:solidFill>
                  <a:schemeClr val="bg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봉천로</a:t>
            </a:r>
            <a:r>
              <a:rPr lang="ko-KR" altLang="en-US" sz="1200" b="1" i="0" dirty="0">
                <a:solidFill>
                  <a:schemeClr val="bg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200" b="1" i="0" dirty="0">
                <a:solidFill>
                  <a:schemeClr val="bg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227 </a:t>
            </a:r>
            <a:r>
              <a:rPr lang="ko-KR" altLang="en-US" sz="1200" b="1" i="0" dirty="0" err="1">
                <a:solidFill>
                  <a:schemeClr val="bg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보라매샤르망</a:t>
            </a:r>
            <a:endParaRPr lang="en-US" altLang="ko-KR" sz="1200" b="1" i="0" dirty="0">
              <a:solidFill>
                <a:schemeClr val="bg2"/>
              </a:solidFill>
              <a:effectLst/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ctr">
              <a:lnSpc>
                <a:spcPts val="1600"/>
              </a:lnSpc>
            </a:pPr>
            <a:r>
              <a:rPr lang="ko-KR" altLang="en-US" sz="1200" b="1" i="0" dirty="0">
                <a:solidFill>
                  <a:schemeClr val="bg2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한국정보교육원</a:t>
            </a:r>
            <a:endParaRPr lang="ko-KR" altLang="en-US" sz="1200" b="1" dirty="0">
              <a:solidFill>
                <a:schemeClr val="bg2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grpSp>
        <p:nvGrpSpPr>
          <p:cNvPr id="271" name="Google Shape;2259;p53">
            <a:extLst>
              <a:ext uri="{FF2B5EF4-FFF2-40B4-BE49-F238E27FC236}">
                <a16:creationId xmlns:a16="http://schemas.microsoft.com/office/drawing/2014/main" id="{DE102609-F7E6-41FE-8AF8-07AC074E0175}"/>
              </a:ext>
            </a:extLst>
          </p:cNvPr>
          <p:cNvGrpSpPr/>
          <p:nvPr/>
        </p:nvGrpSpPr>
        <p:grpSpPr>
          <a:xfrm>
            <a:off x="5972033" y="639818"/>
            <a:ext cx="1745583" cy="230173"/>
            <a:chOff x="1394800" y="3522000"/>
            <a:chExt cx="1048650" cy="138275"/>
          </a:xfrm>
        </p:grpSpPr>
        <p:sp>
          <p:nvSpPr>
            <p:cNvPr id="272" name="Google Shape;2260;p53">
              <a:extLst>
                <a:ext uri="{FF2B5EF4-FFF2-40B4-BE49-F238E27FC236}">
                  <a16:creationId xmlns:a16="http://schemas.microsoft.com/office/drawing/2014/main" id="{90BAFCA9-5B6E-4E65-806C-7DC5FA831095}"/>
                </a:ext>
              </a:extLst>
            </p:cNvPr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261;p53">
              <a:extLst>
                <a:ext uri="{FF2B5EF4-FFF2-40B4-BE49-F238E27FC236}">
                  <a16:creationId xmlns:a16="http://schemas.microsoft.com/office/drawing/2014/main" id="{011B2300-197F-41DF-B302-F4BB9295D950}"/>
                </a:ext>
              </a:extLst>
            </p:cNvPr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262;p53">
              <a:extLst>
                <a:ext uri="{FF2B5EF4-FFF2-40B4-BE49-F238E27FC236}">
                  <a16:creationId xmlns:a16="http://schemas.microsoft.com/office/drawing/2014/main" id="{0F206775-481D-4035-BC2F-1F2EB94A8CFA}"/>
                </a:ext>
              </a:extLst>
            </p:cNvPr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263;p53">
              <a:extLst>
                <a:ext uri="{FF2B5EF4-FFF2-40B4-BE49-F238E27FC236}">
                  <a16:creationId xmlns:a16="http://schemas.microsoft.com/office/drawing/2014/main" id="{673545F2-3936-41A1-B060-0A251938900E}"/>
                </a:ext>
              </a:extLst>
            </p:cNvPr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264;p53">
              <a:extLst>
                <a:ext uri="{FF2B5EF4-FFF2-40B4-BE49-F238E27FC236}">
                  <a16:creationId xmlns:a16="http://schemas.microsoft.com/office/drawing/2014/main" id="{CB15EFB2-F06F-4229-BE75-F7CA252232E8}"/>
                </a:ext>
              </a:extLst>
            </p:cNvPr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265;p53">
              <a:extLst>
                <a:ext uri="{FF2B5EF4-FFF2-40B4-BE49-F238E27FC236}">
                  <a16:creationId xmlns:a16="http://schemas.microsoft.com/office/drawing/2014/main" id="{12ACE171-FA05-4F2F-BB5F-AC2E4AB2414B}"/>
                </a:ext>
              </a:extLst>
            </p:cNvPr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266;p53">
              <a:extLst>
                <a:ext uri="{FF2B5EF4-FFF2-40B4-BE49-F238E27FC236}">
                  <a16:creationId xmlns:a16="http://schemas.microsoft.com/office/drawing/2014/main" id="{78B937AE-3F5C-4222-BF74-BE748FCB4DE6}"/>
                </a:ext>
              </a:extLst>
            </p:cNvPr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267;p53">
              <a:extLst>
                <a:ext uri="{FF2B5EF4-FFF2-40B4-BE49-F238E27FC236}">
                  <a16:creationId xmlns:a16="http://schemas.microsoft.com/office/drawing/2014/main" id="{BCF64D5D-7B92-4EC0-813C-1F9D43BEDB6E}"/>
                </a:ext>
              </a:extLst>
            </p:cNvPr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268;p53">
              <a:extLst>
                <a:ext uri="{FF2B5EF4-FFF2-40B4-BE49-F238E27FC236}">
                  <a16:creationId xmlns:a16="http://schemas.microsoft.com/office/drawing/2014/main" id="{A8EFD7F8-29E3-4559-850D-F65164CEA9AF}"/>
                </a:ext>
              </a:extLst>
            </p:cNvPr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233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30"/>
          <p:cNvGrpSpPr/>
          <p:nvPr/>
        </p:nvGrpSpPr>
        <p:grpSpPr>
          <a:xfrm>
            <a:off x="699619" y="982416"/>
            <a:ext cx="2418231" cy="176025"/>
            <a:chOff x="4345425" y="2175475"/>
            <a:chExt cx="800750" cy="176025"/>
          </a:xfrm>
        </p:grpSpPr>
        <p:sp>
          <p:nvSpPr>
            <p:cNvPr id="821" name="Google Shape;821;p3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0"/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개요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825" name="Google Shape;825;p30"/>
          <p:cNvGrpSpPr/>
          <p:nvPr/>
        </p:nvGrpSpPr>
        <p:grpSpPr>
          <a:xfrm rot="1461682">
            <a:off x="7211497" y="174521"/>
            <a:ext cx="2743443" cy="1090954"/>
            <a:chOff x="4038775" y="3369325"/>
            <a:chExt cx="1789725" cy="711700"/>
          </a:xfrm>
        </p:grpSpPr>
        <p:sp>
          <p:nvSpPr>
            <p:cNvPr id="826" name="Google Shape;826;p30"/>
            <p:cNvSpPr/>
            <p:nvPr/>
          </p:nvSpPr>
          <p:spPr>
            <a:xfrm>
              <a:off x="4059950" y="3603700"/>
              <a:ext cx="523950" cy="276175"/>
            </a:xfrm>
            <a:custGeom>
              <a:avLst/>
              <a:gdLst/>
              <a:ahLst/>
              <a:cxnLst/>
              <a:rect l="l" t="t" r="r" b="b"/>
              <a:pathLst>
                <a:path w="20958" h="11047" extrusionOk="0">
                  <a:moveTo>
                    <a:pt x="19281" y="1"/>
                  </a:moveTo>
                  <a:lnTo>
                    <a:pt x="0" y="3534"/>
                  </a:lnTo>
                  <a:cubicBezTo>
                    <a:pt x="334" y="5373"/>
                    <a:pt x="794" y="7176"/>
                    <a:pt x="1389" y="8942"/>
                  </a:cubicBezTo>
                  <a:cubicBezTo>
                    <a:pt x="1695" y="9898"/>
                    <a:pt x="2344" y="10484"/>
                    <a:pt x="3345" y="10691"/>
                  </a:cubicBezTo>
                  <a:cubicBezTo>
                    <a:pt x="4481" y="10928"/>
                    <a:pt x="5812" y="11047"/>
                    <a:pt x="7335" y="11047"/>
                  </a:cubicBezTo>
                  <a:cubicBezTo>
                    <a:pt x="10850" y="11047"/>
                    <a:pt x="15393" y="10416"/>
                    <a:pt x="20958" y="9159"/>
                  </a:cubicBezTo>
                  <a:lnTo>
                    <a:pt x="1928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043050" y="3372050"/>
              <a:ext cx="501200" cy="322275"/>
            </a:xfrm>
            <a:custGeom>
              <a:avLst/>
              <a:gdLst/>
              <a:ahLst/>
              <a:cxnLst/>
              <a:rect l="l" t="t" r="r" b="b"/>
              <a:pathLst>
                <a:path w="20048" h="12891" extrusionOk="0">
                  <a:moveTo>
                    <a:pt x="16729" y="1088"/>
                  </a:moveTo>
                  <a:cubicBezTo>
                    <a:pt x="17056" y="1088"/>
                    <a:pt x="17120" y="1244"/>
                    <a:pt x="17145" y="1362"/>
                  </a:cubicBezTo>
                  <a:cubicBezTo>
                    <a:pt x="17172" y="1506"/>
                    <a:pt x="17154" y="1677"/>
                    <a:pt x="16802" y="1740"/>
                  </a:cubicBezTo>
                  <a:cubicBezTo>
                    <a:pt x="16759" y="1748"/>
                    <a:pt x="16717" y="1752"/>
                    <a:pt x="16678" y="1752"/>
                  </a:cubicBezTo>
                  <a:cubicBezTo>
                    <a:pt x="16549" y="1752"/>
                    <a:pt x="16448" y="1708"/>
                    <a:pt x="16379" y="1632"/>
                  </a:cubicBezTo>
                  <a:lnTo>
                    <a:pt x="16289" y="1461"/>
                  </a:lnTo>
                  <a:cubicBezTo>
                    <a:pt x="16253" y="1253"/>
                    <a:pt x="16334" y="1145"/>
                    <a:pt x="16550" y="1109"/>
                  </a:cubicBezTo>
                  <a:cubicBezTo>
                    <a:pt x="16577" y="1100"/>
                    <a:pt x="16613" y="1100"/>
                    <a:pt x="16649" y="1091"/>
                  </a:cubicBezTo>
                  <a:cubicBezTo>
                    <a:pt x="16677" y="1089"/>
                    <a:pt x="16704" y="1088"/>
                    <a:pt x="16729" y="1088"/>
                  </a:cubicBezTo>
                  <a:close/>
                  <a:moveTo>
                    <a:pt x="5761" y="3632"/>
                  </a:moveTo>
                  <a:cubicBezTo>
                    <a:pt x="6046" y="3632"/>
                    <a:pt x="6104" y="3792"/>
                    <a:pt x="6130" y="3912"/>
                  </a:cubicBezTo>
                  <a:cubicBezTo>
                    <a:pt x="6148" y="3985"/>
                    <a:pt x="6130" y="4066"/>
                    <a:pt x="6094" y="4147"/>
                  </a:cubicBezTo>
                  <a:cubicBezTo>
                    <a:pt x="6049" y="4237"/>
                    <a:pt x="5968" y="4300"/>
                    <a:pt x="5850" y="4318"/>
                  </a:cubicBezTo>
                  <a:cubicBezTo>
                    <a:pt x="5811" y="4325"/>
                    <a:pt x="5775" y="4329"/>
                    <a:pt x="5742" y="4329"/>
                  </a:cubicBezTo>
                  <a:cubicBezTo>
                    <a:pt x="5558" y="4329"/>
                    <a:pt x="5456" y="4224"/>
                    <a:pt x="5418" y="4003"/>
                  </a:cubicBezTo>
                  <a:cubicBezTo>
                    <a:pt x="5364" y="3723"/>
                    <a:pt x="5490" y="3660"/>
                    <a:pt x="5607" y="3642"/>
                  </a:cubicBezTo>
                  <a:cubicBezTo>
                    <a:pt x="5634" y="3633"/>
                    <a:pt x="5670" y="3633"/>
                    <a:pt x="5715" y="3633"/>
                  </a:cubicBezTo>
                  <a:cubicBezTo>
                    <a:pt x="5731" y="3632"/>
                    <a:pt x="5747" y="3632"/>
                    <a:pt x="5761" y="3632"/>
                  </a:cubicBezTo>
                  <a:close/>
                  <a:moveTo>
                    <a:pt x="4640" y="4196"/>
                  </a:moveTo>
                  <a:cubicBezTo>
                    <a:pt x="4834" y="4196"/>
                    <a:pt x="4880" y="4293"/>
                    <a:pt x="4895" y="4390"/>
                  </a:cubicBezTo>
                  <a:cubicBezTo>
                    <a:pt x="4922" y="4507"/>
                    <a:pt x="4823" y="4715"/>
                    <a:pt x="4264" y="5066"/>
                  </a:cubicBezTo>
                  <a:cubicBezTo>
                    <a:pt x="3813" y="5355"/>
                    <a:pt x="3372" y="5544"/>
                    <a:pt x="2957" y="5616"/>
                  </a:cubicBezTo>
                  <a:cubicBezTo>
                    <a:pt x="2891" y="5627"/>
                    <a:pt x="2818" y="5637"/>
                    <a:pt x="2750" y="5637"/>
                  </a:cubicBezTo>
                  <a:cubicBezTo>
                    <a:pt x="2652" y="5637"/>
                    <a:pt x="2563" y="5617"/>
                    <a:pt x="2515" y="5553"/>
                  </a:cubicBezTo>
                  <a:cubicBezTo>
                    <a:pt x="2506" y="5544"/>
                    <a:pt x="2479" y="5508"/>
                    <a:pt x="2452" y="5373"/>
                  </a:cubicBezTo>
                  <a:cubicBezTo>
                    <a:pt x="2452" y="5346"/>
                    <a:pt x="2515" y="5174"/>
                    <a:pt x="3651" y="4561"/>
                  </a:cubicBezTo>
                  <a:cubicBezTo>
                    <a:pt x="4003" y="4363"/>
                    <a:pt x="4291" y="4246"/>
                    <a:pt x="4498" y="4210"/>
                  </a:cubicBezTo>
                  <a:cubicBezTo>
                    <a:pt x="4553" y="4201"/>
                    <a:pt x="4600" y="4196"/>
                    <a:pt x="4640" y="4196"/>
                  </a:cubicBezTo>
                  <a:close/>
                  <a:moveTo>
                    <a:pt x="18335" y="0"/>
                  </a:moveTo>
                  <a:lnTo>
                    <a:pt x="18263" y="9"/>
                  </a:lnTo>
                  <a:cubicBezTo>
                    <a:pt x="16802" y="217"/>
                    <a:pt x="15414" y="442"/>
                    <a:pt x="14116" y="676"/>
                  </a:cubicBezTo>
                  <a:cubicBezTo>
                    <a:pt x="8104" y="1776"/>
                    <a:pt x="3732" y="3263"/>
                    <a:pt x="1109" y="5093"/>
                  </a:cubicBezTo>
                  <a:cubicBezTo>
                    <a:pt x="370" y="5634"/>
                    <a:pt x="0" y="6409"/>
                    <a:pt x="18" y="7383"/>
                  </a:cubicBezTo>
                  <a:cubicBezTo>
                    <a:pt x="91" y="9086"/>
                    <a:pt x="262" y="10772"/>
                    <a:pt x="532" y="12413"/>
                  </a:cubicBezTo>
                  <a:cubicBezTo>
                    <a:pt x="559" y="12548"/>
                    <a:pt x="586" y="12674"/>
                    <a:pt x="604" y="12809"/>
                  </a:cubicBezTo>
                  <a:lnTo>
                    <a:pt x="613" y="12890"/>
                  </a:lnTo>
                  <a:lnTo>
                    <a:pt x="20047" y="9330"/>
                  </a:lnTo>
                  <a:lnTo>
                    <a:pt x="18335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4101875" y="3397400"/>
              <a:ext cx="372750" cy="117625"/>
            </a:xfrm>
            <a:custGeom>
              <a:avLst/>
              <a:gdLst/>
              <a:ahLst/>
              <a:cxnLst/>
              <a:rect l="l" t="t" r="r" b="b"/>
              <a:pathLst>
                <a:path w="14910" h="4705" extrusionOk="0">
                  <a:moveTo>
                    <a:pt x="14392" y="1"/>
                  </a:moveTo>
                  <a:cubicBezTo>
                    <a:pt x="14361" y="1"/>
                    <a:pt x="14329" y="2"/>
                    <a:pt x="14296" y="5"/>
                  </a:cubicBezTo>
                  <a:cubicBezTo>
                    <a:pt x="13954" y="23"/>
                    <a:pt x="13809" y="176"/>
                    <a:pt x="13863" y="456"/>
                  </a:cubicBezTo>
                  <a:lnTo>
                    <a:pt x="13963" y="654"/>
                  </a:lnTo>
                  <a:cubicBezTo>
                    <a:pt x="14053" y="758"/>
                    <a:pt x="14169" y="814"/>
                    <a:pt x="14316" y="814"/>
                  </a:cubicBezTo>
                  <a:cubicBezTo>
                    <a:pt x="14361" y="814"/>
                    <a:pt x="14408" y="809"/>
                    <a:pt x="14458" y="798"/>
                  </a:cubicBezTo>
                  <a:cubicBezTo>
                    <a:pt x="14774" y="744"/>
                    <a:pt x="14909" y="582"/>
                    <a:pt x="14864" y="329"/>
                  </a:cubicBezTo>
                  <a:cubicBezTo>
                    <a:pt x="14823" y="110"/>
                    <a:pt x="14666" y="1"/>
                    <a:pt x="14392" y="1"/>
                  </a:cubicBezTo>
                  <a:close/>
                  <a:moveTo>
                    <a:pt x="3386" y="2537"/>
                  </a:moveTo>
                  <a:cubicBezTo>
                    <a:pt x="3375" y="2537"/>
                    <a:pt x="3364" y="2538"/>
                    <a:pt x="3353" y="2538"/>
                  </a:cubicBezTo>
                  <a:cubicBezTo>
                    <a:pt x="3056" y="2538"/>
                    <a:pt x="2930" y="2700"/>
                    <a:pt x="2993" y="2998"/>
                  </a:cubicBezTo>
                  <a:cubicBezTo>
                    <a:pt x="3039" y="3258"/>
                    <a:pt x="3169" y="3388"/>
                    <a:pt x="3390" y="3388"/>
                  </a:cubicBezTo>
                  <a:cubicBezTo>
                    <a:pt x="3429" y="3388"/>
                    <a:pt x="3471" y="3384"/>
                    <a:pt x="3516" y="3376"/>
                  </a:cubicBezTo>
                  <a:cubicBezTo>
                    <a:pt x="3651" y="3349"/>
                    <a:pt x="3750" y="3286"/>
                    <a:pt x="3804" y="3169"/>
                  </a:cubicBezTo>
                  <a:cubicBezTo>
                    <a:pt x="3858" y="3070"/>
                    <a:pt x="3867" y="2971"/>
                    <a:pt x="3858" y="2880"/>
                  </a:cubicBezTo>
                  <a:cubicBezTo>
                    <a:pt x="3815" y="2646"/>
                    <a:pt x="3655" y="2537"/>
                    <a:pt x="3386" y="2537"/>
                  </a:cubicBezTo>
                  <a:close/>
                  <a:moveTo>
                    <a:pt x="2290" y="3104"/>
                  </a:moveTo>
                  <a:cubicBezTo>
                    <a:pt x="2061" y="3104"/>
                    <a:pt x="1719" y="3229"/>
                    <a:pt x="1262" y="3475"/>
                  </a:cubicBezTo>
                  <a:cubicBezTo>
                    <a:pt x="415" y="3935"/>
                    <a:pt x="0" y="4232"/>
                    <a:pt x="27" y="4377"/>
                  </a:cubicBezTo>
                  <a:cubicBezTo>
                    <a:pt x="45" y="4485"/>
                    <a:pt x="72" y="4566"/>
                    <a:pt x="108" y="4593"/>
                  </a:cubicBezTo>
                  <a:cubicBezTo>
                    <a:pt x="164" y="4668"/>
                    <a:pt x="264" y="4704"/>
                    <a:pt x="404" y="4704"/>
                  </a:cubicBezTo>
                  <a:cubicBezTo>
                    <a:pt x="466" y="4704"/>
                    <a:pt x="536" y="4697"/>
                    <a:pt x="613" y="4683"/>
                  </a:cubicBezTo>
                  <a:cubicBezTo>
                    <a:pt x="1046" y="4602"/>
                    <a:pt x="1487" y="4413"/>
                    <a:pt x="1947" y="4115"/>
                  </a:cubicBezTo>
                  <a:cubicBezTo>
                    <a:pt x="2434" y="3818"/>
                    <a:pt x="2659" y="3565"/>
                    <a:pt x="2623" y="3367"/>
                  </a:cubicBezTo>
                  <a:cubicBezTo>
                    <a:pt x="2590" y="3191"/>
                    <a:pt x="2479" y="3104"/>
                    <a:pt x="2290" y="3104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038775" y="3369325"/>
              <a:ext cx="550325" cy="519150"/>
            </a:xfrm>
            <a:custGeom>
              <a:avLst/>
              <a:gdLst/>
              <a:ahLst/>
              <a:cxnLst/>
              <a:rect l="l" t="t" r="r" b="b"/>
              <a:pathLst>
                <a:path w="22013" h="20766" extrusionOk="0">
                  <a:moveTo>
                    <a:pt x="18293" y="414"/>
                  </a:moveTo>
                  <a:cubicBezTo>
                    <a:pt x="18449" y="1112"/>
                    <a:pt x="18591" y="1809"/>
                    <a:pt x="18740" y="2507"/>
                  </a:cubicBezTo>
                  <a:lnTo>
                    <a:pt x="19200" y="4797"/>
                  </a:lnTo>
                  <a:cubicBezTo>
                    <a:pt x="19506" y="6320"/>
                    <a:pt x="19795" y="7843"/>
                    <a:pt x="20065" y="9376"/>
                  </a:cubicBezTo>
                  <a:cubicBezTo>
                    <a:pt x="20345" y="10908"/>
                    <a:pt x="20624" y="12431"/>
                    <a:pt x="20876" y="13964"/>
                  </a:cubicBezTo>
                  <a:lnTo>
                    <a:pt x="21255" y="16262"/>
                  </a:lnTo>
                  <a:cubicBezTo>
                    <a:pt x="21362" y="16971"/>
                    <a:pt x="21477" y="17673"/>
                    <a:pt x="21585" y="18374"/>
                  </a:cubicBezTo>
                  <a:lnTo>
                    <a:pt x="21585" y="18374"/>
                  </a:lnTo>
                  <a:cubicBezTo>
                    <a:pt x="20571" y="18546"/>
                    <a:pt x="19557" y="18733"/>
                    <a:pt x="18551" y="18903"/>
                  </a:cubicBezTo>
                  <a:cubicBezTo>
                    <a:pt x="18010" y="18994"/>
                    <a:pt x="17478" y="19093"/>
                    <a:pt x="16937" y="19183"/>
                  </a:cubicBezTo>
                  <a:lnTo>
                    <a:pt x="16135" y="19309"/>
                  </a:lnTo>
                  <a:lnTo>
                    <a:pt x="15333" y="19435"/>
                  </a:lnTo>
                  <a:cubicBezTo>
                    <a:pt x="14801" y="19525"/>
                    <a:pt x="14260" y="19588"/>
                    <a:pt x="13728" y="19670"/>
                  </a:cubicBezTo>
                  <a:lnTo>
                    <a:pt x="12917" y="19769"/>
                  </a:lnTo>
                  <a:cubicBezTo>
                    <a:pt x="12647" y="19796"/>
                    <a:pt x="12385" y="19832"/>
                    <a:pt x="12115" y="19850"/>
                  </a:cubicBezTo>
                  <a:cubicBezTo>
                    <a:pt x="11033" y="19967"/>
                    <a:pt x="9961" y="20030"/>
                    <a:pt x="8879" y="20066"/>
                  </a:cubicBezTo>
                  <a:cubicBezTo>
                    <a:pt x="8626" y="20073"/>
                    <a:pt x="8372" y="20076"/>
                    <a:pt x="8118" y="20076"/>
                  </a:cubicBezTo>
                  <a:cubicBezTo>
                    <a:pt x="7297" y="20076"/>
                    <a:pt x="6473" y="20041"/>
                    <a:pt x="5661" y="19958"/>
                  </a:cubicBezTo>
                  <a:cubicBezTo>
                    <a:pt x="5400" y="19922"/>
                    <a:pt x="5129" y="19895"/>
                    <a:pt x="4868" y="19850"/>
                  </a:cubicBezTo>
                  <a:lnTo>
                    <a:pt x="4480" y="19778"/>
                  </a:lnTo>
                  <a:lnTo>
                    <a:pt x="4282" y="19742"/>
                  </a:lnTo>
                  <a:cubicBezTo>
                    <a:pt x="4219" y="19733"/>
                    <a:pt x="4165" y="19715"/>
                    <a:pt x="4102" y="19706"/>
                  </a:cubicBezTo>
                  <a:cubicBezTo>
                    <a:pt x="3624" y="19579"/>
                    <a:pt x="3209" y="19336"/>
                    <a:pt x="2921" y="18957"/>
                  </a:cubicBezTo>
                  <a:cubicBezTo>
                    <a:pt x="2776" y="18777"/>
                    <a:pt x="2668" y="18561"/>
                    <a:pt x="2578" y="18326"/>
                  </a:cubicBezTo>
                  <a:cubicBezTo>
                    <a:pt x="2542" y="18218"/>
                    <a:pt x="2497" y="18083"/>
                    <a:pt x="2452" y="17957"/>
                  </a:cubicBezTo>
                  <a:lnTo>
                    <a:pt x="2326" y="17569"/>
                  </a:lnTo>
                  <a:cubicBezTo>
                    <a:pt x="2164" y="17056"/>
                    <a:pt x="2010" y="16533"/>
                    <a:pt x="1866" y="16019"/>
                  </a:cubicBezTo>
                  <a:cubicBezTo>
                    <a:pt x="1578" y="14973"/>
                    <a:pt x="1343" y="13919"/>
                    <a:pt x="1145" y="12855"/>
                  </a:cubicBezTo>
                  <a:cubicBezTo>
                    <a:pt x="947" y="11800"/>
                    <a:pt x="802" y="10728"/>
                    <a:pt x="694" y="9664"/>
                  </a:cubicBezTo>
                  <a:cubicBezTo>
                    <a:pt x="649" y="9123"/>
                    <a:pt x="604" y="8591"/>
                    <a:pt x="568" y="8051"/>
                  </a:cubicBezTo>
                  <a:lnTo>
                    <a:pt x="550" y="7645"/>
                  </a:lnTo>
                  <a:cubicBezTo>
                    <a:pt x="541" y="7510"/>
                    <a:pt x="541" y="7393"/>
                    <a:pt x="550" y="7266"/>
                  </a:cubicBezTo>
                  <a:cubicBezTo>
                    <a:pt x="559" y="7023"/>
                    <a:pt x="595" y="6771"/>
                    <a:pt x="676" y="6545"/>
                  </a:cubicBezTo>
                  <a:cubicBezTo>
                    <a:pt x="829" y="6086"/>
                    <a:pt x="1145" y="5698"/>
                    <a:pt x="1569" y="5419"/>
                  </a:cubicBezTo>
                  <a:cubicBezTo>
                    <a:pt x="2001" y="5121"/>
                    <a:pt x="2461" y="4851"/>
                    <a:pt x="2930" y="4598"/>
                  </a:cubicBezTo>
                  <a:cubicBezTo>
                    <a:pt x="3867" y="4094"/>
                    <a:pt x="4859" y="3661"/>
                    <a:pt x="5868" y="3291"/>
                  </a:cubicBezTo>
                  <a:cubicBezTo>
                    <a:pt x="7878" y="2543"/>
                    <a:pt x="9970" y="1984"/>
                    <a:pt x="12079" y="1525"/>
                  </a:cubicBezTo>
                  <a:cubicBezTo>
                    <a:pt x="14139" y="1077"/>
                    <a:pt x="16208" y="716"/>
                    <a:pt x="18293" y="414"/>
                  </a:cubicBezTo>
                  <a:close/>
                  <a:moveTo>
                    <a:pt x="18441" y="0"/>
                  </a:moveTo>
                  <a:cubicBezTo>
                    <a:pt x="18436" y="0"/>
                    <a:pt x="18430" y="1"/>
                    <a:pt x="18425" y="1"/>
                  </a:cubicBezTo>
                  <a:lnTo>
                    <a:pt x="18416" y="1"/>
                  </a:lnTo>
                  <a:cubicBezTo>
                    <a:pt x="16261" y="299"/>
                    <a:pt x="14116" y="650"/>
                    <a:pt x="11989" y="1101"/>
                  </a:cubicBezTo>
                  <a:cubicBezTo>
                    <a:pt x="9861" y="1543"/>
                    <a:pt x="7752" y="2092"/>
                    <a:pt x="5697" y="2832"/>
                  </a:cubicBezTo>
                  <a:cubicBezTo>
                    <a:pt x="4669" y="3201"/>
                    <a:pt x="3660" y="3634"/>
                    <a:pt x="2686" y="4148"/>
                  </a:cubicBezTo>
                  <a:cubicBezTo>
                    <a:pt x="2200" y="4400"/>
                    <a:pt x="1731" y="4679"/>
                    <a:pt x="1262" y="4995"/>
                  </a:cubicBezTo>
                  <a:cubicBezTo>
                    <a:pt x="784" y="5301"/>
                    <a:pt x="361" y="5797"/>
                    <a:pt x="171" y="6374"/>
                  </a:cubicBezTo>
                  <a:cubicBezTo>
                    <a:pt x="72" y="6653"/>
                    <a:pt x="18" y="6951"/>
                    <a:pt x="9" y="7239"/>
                  </a:cubicBezTo>
                  <a:cubicBezTo>
                    <a:pt x="0" y="7393"/>
                    <a:pt x="0" y="7537"/>
                    <a:pt x="9" y="7672"/>
                  </a:cubicBezTo>
                  <a:lnTo>
                    <a:pt x="27" y="8078"/>
                  </a:lnTo>
                  <a:cubicBezTo>
                    <a:pt x="54" y="8628"/>
                    <a:pt x="90" y="9168"/>
                    <a:pt x="135" y="9709"/>
                  </a:cubicBezTo>
                  <a:cubicBezTo>
                    <a:pt x="244" y="10800"/>
                    <a:pt x="379" y="11882"/>
                    <a:pt x="568" y="12963"/>
                  </a:cubicBezTo>
                  <a:cubicBezTo>
                    <a:pt x="757" y="14036"/>
                    <a:pt x="992" y="15118"/>
                    <a:pt x="1271" y="16172"/>
                  </a:cubicBezTo>
                  <a:cubicBezTo>
                    <a:pt x="1406" y="16704"/>
                    <a:pt x="1560" y="17236"/>
                    <a:pt x="1722" y="17759"/>
                  </a:cubicBezTo>
                  <a:lnTo>
                    <a:pt x="1848" y="18155"/>
                  </a:lnTo>
                  <a:cubicBezTo>
                    <a:pt x="1893" y="18281"/>
                    <a:pt x="1929" y="18408"/>
                    <a:pt x="1983" y="18552"/>
                  </a:cubicBezTo>
                  <a:cubicBezTo>
                    <a:pt x="2082" y="18831"/>
                    <a:pt x="2218" y="19111"/>
                    <a:pt x="2407" y="19354"/>
                  </a:cubicBezTo>
                  <a:cubicBezTo>
                    <a:pt x="2776" y="19859"/>
                    <a:pt x="3353" y="20192"/>
                    <a:pt x="3930" y="20346"/>
                  </a:cubicBezTo>
                  <a:cubicBezTo>
                    <a:pt x="4002" y="20364"/>
                    <a:pt x="4074" y="20382"/>
                    <a:pt x="4147" y="20400"/>
                  </a:cubicBezTo>
                  <a:lnTo>
                    <a:pt x="4354" y="20436"/>
                  </a:lnTo>
                  <a:lnTo>
                    <a:pt x="4760" y="20508"/>
                  </a:lnTo>
                  <a:cubicBezTo>
                    <a:pt x="5039" y="20562"/>
                    <a:pt x="5309" y="20589"/>
                    <a:pt x="5589" y="20625"/>
                  </a:cubicBezTo>
                  <a:cubicBezTo>
                    <a:pt x="6490" y="20728"/>
                    <a:pt x="7397" y="20765"/>
                    <a:pt x="8301" y="20765"/>
                  </a:cubicBezTo>
                  <a:cubicBezTo>
                    <a:pt x="8500" y="20765"/>
                    <a:pt x="8698" y="20763"/>
                    <a:pt x="8897" y="20760"/>
                  </a:cubicBezTo>
                  <a:cubicBezTo>
                    <a:pt x="9997" y="20742"/>
                    <a:pt x="11096" y="20670"/>
                    <a:pt x="12187" y="20544"/>
                  </a:cubicBezTo>
                  <a:cubicBezTo>
                    <a:pt x="12457" y="20526"/>
                    <a:pt x="12728" y="20490"/>
                    <a:pt x="12998" y="20454"/>
                  </a:cubicBezTo>
                  <a:lnTo>
                    <a:pt x="13819" y="20355"/>
                  </a:lnTo>
                  <a:cubicBezTo>
                    <a:pt x="14359" y="20273"/>
                    <a:pt x="14900" y="20210"/>
                    <a:pt x="15441" y="20120"/>
                  </a:cubicBezTo>
                  <a:cubicBezTo>
                    <a:pt x="16523" y="19949"/>
                    <a:pt x="17595" y="19742"/>
                    <a:pt x="18668" y="19516"/>
                  </a:cubicBezTo>
                  <a:cubicBezTo>
                    <a:pt x="19200" y="19399"/>
                    <a:pt x="19732" y="19264"/>
                    <a:pt x="20263" y="19147"/>
                  </a:cubicBezTo>
                  <a:cubicBezTo>
                    <a:pt x="20795" y="19012"/>
                    <a:pt x="21318" y="18876"/>
                    <a:pt x="21850" y="18723"/>
                  </a:cubicBezTo>
                  <a:lnTo>
                    <a:pt x="21859" y="18723"/>
                  </a:lnTo>
                  <a:cubicBezTo>
                    <a:pt x="21958" y="18696"/>
                    <a:pt x="22012" y="18597"/>
                    <a:pt x="21994" y="18498"/>
                  </a:cubicBezTo>
                  <a:cubicBezTo>
                    <a:pt x="21823" y="17741"/>
                    <a:pt x="21670" y="16983"/>
                    <a:pt x="21507" y="16217"/>
                  </a:cubicBezTo>
                  <a:lnTo>
                    <a:pt x="21057" y="13937"/>
                  </a:lnTo>
                  <a:cubicBezTo>
                    <a:pt x="20750" y="12413"/>
                    <a:pt x="20462" y="10881"/>
                    <a:pt x="20173" y="9358"/>
                  </a:cubicBezTo>
                  <a:cubicBezTo>
                    <a:pt x="19894" y="7825"/>
                    <a:pt x="19623" y="6302"/>
                    <a:pt x="19362" y="4770"/>
                  </a:cubicBezTo>
                  <a:lnTo>
                    <a:pt x="18983" y="2471"/>
                  </a:lnTo>
                  <a:cubicBezTo>
                    <a:pt x="18866" y="1696"/>
                    <a:pt x="18740" y="930"/>
                    <a:pt x="18632" y="163"/>
                  </a:cubicBezTo>
                  <a:cubicBezTo>
                    <a:pt x="18623" y="70"/>
                    <a:pt x="18535" y="0"/>
                    <a:pt x="1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4780825" y="3534300"/>
              <a:ext cx="393725" cy="234375"/>
            </a:xfrm>
            <a:custGeom>
              <a:avLst/>
              <a:gdLst/>
              <a:ahLst/>
              <a:cxnLst/>
              <a:rect l="l" t="t" r="r" b="b"/>
              <a:pathLst>
                <a:path w="15749" h="9375" extrusionOk="0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4772275" y="3553675"/>
              <a:ext cx="363275" cy="417375"/>
            </a:xfrm>
            <a:custGeom>
              <a:avLst/>
              <a:gdLst/>
              <a:ahLst/>
              <a:cxnLst/>
              <a:rect l="l" t="t" r="r" b="b"/>
              <a:pathLst>
                <a:path w="14531" h="16695" extrusionOk="0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4702650" y="3626025"/>
              <a:ext cx="70775" cy="58375"/>
            </a:xfrm>
            <a:custGeom>
              <a:avLst/>
              <a:gdLst/>
              <a:ahLst/>
              <a:cxnLst/>
              <a:rect l="l" t="t" r="r" b="b"/>
              <a:pathLst>
                <a:path w="2831" h="2335" extrusionOk="0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710750" y="3642250"/>
              <a:ext cx="82050" cy="82500"/>
            </a:xfrm>
            <a:custGeom>
              <a:avLst/>
              <a:gdLst/>
              <a:ahLst/>
              <a:cxnLst/>
              <a:rect l="l" t="t" r="r" b="b"/>
              <a:pathLst>
                <a:path w="3282" h="3300" extrusionOk="0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889225" y="3618300"/>
              <a:ext cx="140200" cy="44575"/>
            </a:xfrm>
            <a:custGeom>
              <a:avLst/>
              <a:gdLst/>
              <a:ahLst/>
              <a:cxnLst/>
              <a:rect l="l" t="t" r="r" b="b"/>
              <a:pathLst>
                <a:path w="5608" h="1783" extrusionOk="0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5118850" y="3528450"/>
              <a:ext cx="709650" cy="395050"/>
            </a:xfrm>
            <a:custGeom>
              <a:avLst/>
              <a:gdLst/>
              <a:ahLst/>
              <a:cxnLst/>
              <a:rect l="l" t="t" r="r" b="b"/>
              <a:pathLst>
                <a:path w="28386" h="15802" extrusionOk="0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5213500" y="3590975"/>
              <a:ext cx="396875" cy="147475"/>
            </a:xfrm>
            <a:custGeom>
              <a:avLst/>
              <a:gdLst/>
              <a:ahLst/>
              <a:cxnLst/>
              <a:rect l="l" t="t" r="r" b="b"/>
              <a:pathLst>
                <a:path w="15875" h="5899" extrusionOk="0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070850" y="3766400"/>
              <a:ext cx="724975" cy="311175"/>
            </a:xfrm>
            <a:custGeom>
              <a:avLst/>
              <a:gdLst/>
              <a:ahLst/>
              <a:cxnLst/>
              <a:rect l="l" t="t" r="r" b="b"/>
              <a:pathLst>
                <a:path w="28999" h="12447" extrusionOk="0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4697000" y="3525875"/>
              <a:ext cx="1131500" cy="555150"/>
            </a:xfrm>
            <a:custGeom>
              <a:avLst/>
              <a:gdLst/>
              <a:ahLst/>
              <a:cxnLst/>
              <a:rect l="l" t="t" r="r" b="b"/>
              <a:pathLst>
                <a:path w="45260" h="22206" extrusionOk="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5068825" y="3761150"/>
              <a:ext cx="57725" cy="214775"/>
            </a:xfrm>
            <a:custGeom>
              <a:avLst/>
              <a:gdLst/>
              <a:ahLst/>
              <a:cxnLst/>
              <a:rect l="l" t="t" r="r" b="b"/>
              <a:pathLst>
                <a:path w="2309" h="8591" extrusionOk="0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4825225" y="3697850"/>
              <a:ext cx="21000" cy="56475"/>
            </a:xfrm>
            <a:custGeom>
              <a:avLst/>
              <a:gdLst/>
              <a:ahLst/>
              <a:cxnLst/>
              <a:rect l="l" t="t" r="r" b="b"/>
              <a:pathLst>
                <a:path w="840" h="2259" extrusionOk="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5115925" y="3539325"/>
              <a:ext cx="61550" cy="232125"/>
            </a:xfrm>
            <a:custGeom>
              <a:avLst/>
              <a:gdLst/>
              <a:ahLst/>
              <a:cxnLst/>
              <a:rect l="l" t="t" r="r" b="b"/>
              <a:pathLst>
                <a:path w="2462" h="9285" extrusionOk="0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5039525" y="3548650"/>
              <a:ext cx="101450" cy="405350"/>
            </a:xfrm>
            <a:custGeom>
              <a:avLst/>
              <a:gdLst/>
              <a:ahLst/>
              <a:cxnLst/>
              <a:rect l="l" t="t" r="r" b="b"/>
              <a:pathLst>
                <a:path w="4058" h="16214" extrusionOk="0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836050" y="3636975"/>
              <a:ext cx="24350" cy="70875"/>
            </a:xfrm>
            <a:custGeom>
              <a:avLst/>
              <a:gdLst/>
              <a:ahLst/>
              <a:cxnLst/>
              <a:rect l="l" t="t" r="r" b="b"/>
              <a:pathLst>
                <a:path w="974" h="2835" extrusionOk="0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4769575" y="3641500"/>
              <a:ext cx="28650" cy="88500"/>
            </a:xfrm>
            <a:custGeom>
              <a:avLst/>
              <a:gdLst/>
              <a:ahLst/>
              <a:cxnLst/>
              <a:rect l="l" t="t" r="r" b="b"/>
              <a:pathLst>
                <a:path w="1146" h="3540" extrusionOk="0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01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배경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824;p30">
            <a:extLst>
              <a:ext uri="{FF2B5EF4-FFF2-40B4-BE49-F238E27FC236}">
                <a16:creationId xmlns:a16="http://schemas.microsoft.com/office/drawing/2014/main" id="{2EAFDCD6-7E4F-47B9-8D29-2901A5708C03}"/>
              </a:ext>
            </a:extLst>
          </p:cNvPr>
          <p:cNvSpPr txBox="1">
            <a:spLocks/>
          </p:cNvSpPr>
          <p:nvPr/>
        </p:nvSpPr>
        <p:spPr>
          <a:xfrm>
            <a:off x="720000" y="1212608"/>
            <a:ext cx="7704000" cy="3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■"/>
              <a:defRPr sz="1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●"/>
              <a:defRPr sz="1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uli"/>
              <a:buChar char="○"/>
              <a:defRPr sz="1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uli"/>
              <a:buChar char="■"/>
              <a:defRPr sz="1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228600" indent="-228600">
              <a:lnSpc>
                <a:spcPts val="2000"/>
              </a:lnSpc>
              <a:spcAft>
                <a:spcPts val="200"/>
              </a:spcAft>
              <a:buClr>
                <a:schemeClr val="dk2"/>
              </a:buClr>
              <a:buSzPts val="1100"/>
              <a:buFont typeface="+mj-lt"/>
              <a:buAutoNum type="arabicPeriod" startAt="4"/>
            </a:pP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개발 정보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버전관리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GitHub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리눅스 서버 제어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셸 스크립트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리눅스 서버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GUI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 접속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NoVNC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가상화 자원 관리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KVM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물리 서버 및 인스턴스 모니터링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Zabbix 5.4</a:t>
            </a:r>
          </a:p>
          <a:p>
            <a:pPr marL="228600" indent="-228600">
              <a:lnSpc>
                <a:spcPts val="2000"/>
              </a:lnSpc>
              <a:spcAft>
                <a:spcPts val="200"/>
              </a:spcAft>
              <a:buClr>
                <a:schemeClr val="bg1"/>
              </a:buClr>
              <a:buSzPts val="1100"/>
              <a:buFont typeface="+mj-lt"/>
              <a:buAutoNum type="arabicPeriod"/>
            </a:pP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WAS :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아파치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 방화벽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ModSecurity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로드밸런서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HAProxy</a:t>
            </a:r>
            <a:endParaRPr lang="en-US" altLang="ko-KR" dirty="0">
              <a:solidFill>
                <a:schemeClr val="bg2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228600" indent="-228600">
              <a:lnSpc>
                <a:spcPts val="2000"/>
              </a:lnSpc>
              <a:spcAft>
                <a:spcPts val="200"/>
              </a:spcAft>
              <a:buClr>
                <a:schemeClr val="bg1"/>
              </a:buClr>
              <a:buSzPts val="1100"/>
              <a:buFont typeface="Arial"/>
              <a:buAutoNum type="arabicPeriod"/>
            </a:pP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웹서비스 </a:t>
            </a:r>
            <a:r>
              <a:rPr lang="ko-KR" altLang="en-US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백엔드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 PHP 5.4.16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웹서비스 </a:t>
            </a:r>
            <a:r>
              <a:rPr lang="ko-KR" altLang="en-US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프론트엔드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en-US" altLang="ko-K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javascript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jQuery 3.2, bootstrap, chart.js 2.0, slick.js</a:t>
            </a:r>
            <a:b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데이터베이스 </a:t>
            </a:r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MariaDB 5.5</a:t>
            </a:r>
          </a:p>
        </p:txBody>
      </p:sp>
    </p:spTree>
    <p:extLst>
      <p:ext uri="{BB962C8B-B14F-4D97-AF65-F5344CB8AC3E}">
        <p14:creationId xmlns:p14="http://schemas.microsoft.com/office/powerpoint/2010/main" val="296919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30"/>
          <p:cNvGrpSpPr/>
          <p:nvPr/>
        </p:nvGrpSpPr>
        <p:grpSpPr>
          <a:xfrm>
            <a:off x="699619" y="982416"/>
            <a:ext cx="2919881" cy="176025"/>
            <a:chOff x="4345425" y="2175475"/>
            <a:chExt cx="800750" cy="176025"/>
          </a:xfrm>
        </p:grpSpPr>
        <p:sp>
          <p:nvSpPr>
            <p:cNvPr id="821" name="Google Shape;821;p3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0"/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예상 컨셉 샘플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01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배경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D3D5301-66CE-41D1-919C-050B8783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19" y="1269030"/>
            <a:ext cx="4002854" cy="1831065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72A09D-9756-4F02-A652-8E4FD59E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352" y="1269030"/>
            <a:ext cx="4003200" cy="183002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901988-CCC3-425B-A5C9-DDEAEEDB0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19" y="3175510"/>
            <a:ext cx="4003200" cy="1831223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177403-1664-431A-9BAD-71A6B92C7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352" y="3175510"/>
            <a:ext cx="4008406" cy="18324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18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30"/>
          <p:cNvGrpSpPr/>
          <p:nvPr/>
        </p:nvGrpSpPr>
        <p:grpSpPr>
          <a:xfrm>
            <a:off x="699619" y="982416"/>
            <a:ext cx="3104820" cy="176025"/>
            <a:chOff x="4345425" y="2175475"/>
            <a:chExt cx="800750" cy="176025"/>
          </a:xfrm>
        </p:grpSpPr>
        <p:sp>
          <p:nvSpPr>
            <p:cNvPr id="821" name="Google Shape;821;p30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0"/>
          <p:cNvSpPr txBox="1">
            <a:spLocks noGrp="1"/>
          </p:cNvSpPr>
          <p:nvPr>
            <p:ph type="title"/>
          </p:nvPr>
        </p:nvSpPr>
        <p:spPr>
          <a:xfrm>
            <a:off x="720000" y="611441"/>
            <a:ext cx="770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인프라 구축 계획도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E54EA64-39E3-4329-9266-AC3CB44546F6}"/>
              </a:ext>
            </a:extLst>
          </p:cNvPr>
          <p:cNvGrpSpPr/>
          <p:nvPr/>
        </p:nvGrpSpPr>
        <p:grpSpPr>
          <a:xfrm>
            <a:off x="1697212" y="274097"/>
            <a:ext cx="7128495" cy="4580146"/>
            <a:chOff x="1851801" y="276364"/>
            <a:chExt cx="7128495" cy="4580146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B5D48DB2-2353-400D-B329-7B51C2E317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0744" y="385248"/>
              <a:ext cx="4279552" cy="2135215"/>
            </a:xfrm>
            <a:prstGeom prst="bentConnector3">
              <a:avLst>
                <a:gd name="adj1" fmla="val 33158"/>
              </a:avLst>
            </a:prstGeom>
            <a:ln w="50800">
              <a:solidFill>
                <a:srgbClr val="68979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CFE3674C-9653-449E-B8AA-4AAC84020DB7}"/>
                </a:ext>
              </a:extLst>
            </p:cNvPr>
            <p:cNvGrpSpPr/>
            <p:nvPr/>
          </p:nvGrpSpPr>
          <p:grpSpPr>
            <a:xfrm>
              <a:off x="1851801" y="276364"/>
              <a:ext cx="6297223" cy="4580146"/>
              <a:chOff x="1851801" y="276364"/>
              <a:chExt cx="6297223" cy="4580146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2D827DAE-829F-4D66-BFD0-E6B50ED2A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0155" y="1306971"/>
                <a:ext cx="0" cy="3549539"/>
              </a:xfrm>
              <a:prstGeom prst="line">
                <a:avLst/>
              </a:prstGeom>
              <a:ln w="50800">
                <a:solidFill>
                  <a:srgbClr val="898A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5B6A9C8-1836-4EE9-A24A-9D392B9C7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04034" y="2604698"/>
                <a:ext cx="1357891" cy="0"/>
              </a:xfrm>
              <a:prstGeom prst="line">
                <a:avLst/>
              </a:prstGeom>
              <a:ln w="50800">
                <a:solidFill>
                  <a:srgbClr val="898A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6D1959B9-AF27-4901-B1FC-F18D7F2C4B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1959" y="2651416"/>
                <a:ext cx="1391699" cy="0"/>
              </a:xfrm>
              <a:prstGeom prst="line">
                <a:avLst/>
              </a:prstGeom>
              <a:ln w="50800">
                <a:solidFill>
                  <a:srgbClr val="9EBE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335A427F-7AA1-4214-95B9-14A28AA54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1801" y="2367851"/>
                <a:ext cx="1138354" cy="0"/>
              </a:xfrm>
              <a:prstGeom prst="line">
                <a:avLst/>
              </a:prstGeom>
              <a:ln w="50800">
                <a:solidFill>
                  <a:srgbClr val="898A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B5E1A04D-B07A-4A30-9ED9-9874FCF5A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93658" y="3411984"/>
                <a:ext cx="1391699" cy="0"/>
              </a:xfrm>
              <a:prstGeom prst="line">
                <a:avLst/>
              </a:prstGeom>
              <a:ln w="50800">
                <a:solidFill>
                  <a:srgbClr val="9EBE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1EB02B61-1D74-40AB-BAF3-8BBE6F38D6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5283" y="385248"/>
                <a:ext cx="0" cy="615960"/>
              </a:xfrm>
              <a:prstGeom prst="line">
                <a:avLst/>
              </a:prstGeom>
              <a:ln w="50800">
                <a:solidFill>
                  <a:srgbClr val="6897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26FEFB83-B9DD-440E-ADFF-1DB5DAA77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3658" y="276364"/>
                <a:ext cx="0" cy="4580146"/>
              </a:xfrm>
              <a:prstGeom prst="line">
                <a:avLst/>
              </a:prstGeom>
              <a:ln w="50800">
                <a:solidFill>
                  <a:srgbClr val="9EBE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F74B78FE-09B5-4D61-8711-B70C3A9E48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9024" y="385248"/>
                <a:ext cx="0" cy="615960"/>
              </a:xfrm>
              <a:prstGeom prst="line">
                <a:avLst/>
              </a:prstGeom>
              <a:ln w="50800">
                <a:solidFill>
                  <a:srgbClr val="6897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AFA34A-8E77-48B0-A843-FE58E1C0D3B8}"/>
              </a:ext>
            </a:extLst>
          </p:cNvPr>
          <p:cNvSpPr txBox="1"/>
          <p:nvPr/>
        </p:nvSpPr>
        <p:spPr>
          <a:xfrm>
            <a:off x="494955" y="276364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01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배경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9A5CB-3ECE-47D9-BF65-9DBF9F54D6F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1679A63-0210-4169-9967-E2538DA37AC5}"/>
              </a:ext>
            </a:extLst>
          </p:cNvPr>
          <p:cNvSpPr txBox="1"/>
          <p:nvPr/>
        </p:nvSpPr>
        <p:spPr>
          <a:xfrm>
            <a:off x="3072335" y="3313308"/>
            <a:ext cx="2593659" cy="13955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[Apache(httpd)]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페이지 서비스를 담당합니다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[KVM]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컴퓨팅 자원의 가상화와 관리 역할을 담당합니다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[Zabbix Server/Agent]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 서버와 현재 생성된 인스턴스의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시스템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리소스를 모니터링합니다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en-US" altLang="ko-KR" sz="9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ModSecurity</a:t>
            </a: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–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웹 방화벽을 설치하여 외부 사용자의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비정상 접근이나 요청을 차단합니다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en-US" altLang="ko-KR" sz="9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HAProxy</a:t>
            </a: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인스턴스가 제공하는 일반 유저에게 서비스 할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 페이지를 부하 분산하여 줍니다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en-US" altLang="ko-KR" sz="9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NoVNC</a:t>
            </a: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 기반의 원격 접속 서비스를 제공합니다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4B638F-647C-4089-A0E8-48AF602EA388}"/>
              </a:ext>
            </a:extLst>
          </p:cNvPr>
          <p:cNvSpPr txBox="1"/>
          <p:nvPr/>
        </p:nvSpPr>
        <p:spPr>
          <a:xfrm>
            <a:off x="6129747" y="1799913"/>
            <a:ext cx="2662588" cy="1062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KVM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기반으로 </a:t>
            </a:r>
            <a:r>
              <a:rPr lang="ko-KR" altLang="en-US" sz="9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가상화된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CentOS7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인스턴스 입니다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[Apache(httpd)]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인터넷으로부터 접속하는 일반 사용자에게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 서비스를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제공합니다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en-US" altLang="ko-KR" sz="900" b="1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Shellinabox</a:t>
            </a: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–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페이지에서 웹 기반 터미널 접속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(SSH)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서비스를 제공합니다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[Zabbix Agent]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– Zabbix Server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와 통신하며 자신의 시스템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리소스를 실시간으로 제공합니다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C7BB83-3911-4CF3-9C2D-9E5B28CF3C72}"/>
              </a:ext>
            </a:extLst>
          </p:cNvPr>
          <p:cNvSpPr txBox="1"/>
          <p:nvPr/>
        </p:nvSpPr>
        <p:spPr>
          <a:xfrm>
            <a:off x="6129747" y="4037523"/>
            <a:ext cx="2630528" cy="8697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[MariaDB]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– KVM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</a:t>
            </a:r>
            <a:r>
              <a:rPr lang="ko-KR" altLang="en-US" sz="9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가상화된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네트워크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인스턴스의 정보를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저장하고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페이지에 로그인 가능한 계정 정보와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Zabbix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패키지가 사용할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베이스로 운용됩니다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[NFS Server]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– KVM Server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 인스턴스 생성 시에 사용할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클라우드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이미지를 제공하거나 그 외 각종 데이터 및 파일 등을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저장하는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저장소 역할을 합니다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1916A1-3C5A-46FA-9690-CBCE020DF5E4}"/>
              </a:ext>
            </a:extLst>
          </p:cNvPr>
          <p:cNvGrpSpPr/>
          <p:nvPr/>
        </p:nvGrpSpPr>
        <p:grpSpPr>
          <a:xfrm>
            <a:off x="3896519" y="2212920"/>
            <a:ext cx="817531" cy="994319"/>
            <a:chOff x="3767630" y="1827838"/>
            <a:chExt cx="817531" cy="99431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BD3E24E-9A54-4490-9D7D-1108AD5E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4438" y="1827838"/>
              <a:ext cx="743914" cy="74391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3FFB77-44A5-4588-AD83-31CF83C9B5BA}"/>
                </a:ext>
              </a:extLst>
            </p:cNvPr>
            <p:cNvSpPr txBox="1"/>
            <p:nvPr/>
          </p:nvSpPr>
          <p:spPr>
            <a:xfrm>
              <a:off x="3767630" y="2672244"/>
              <a:ext cx="817531" cy="1499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100"/>
                </a:lnSpc>
                <a:spcAft>
                  <a:spcPts val="200"/>
                </a:spcAft>
              </a:pPr>
              <a:r>
                <a:rPr lang="en-US" altLang="ko-KR" sz="1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[KVM Server]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AC3F1A-6DD7-45E8-BFEB-BD07F97A0E85}"/>
              </a:ext>
            </a:extLst>
          </p:cNvPr>
          <p:cNvGrpSpPr/>
          <p:nvPr/>
        </p:nvGrpSpPr>
        <p:grpSpPr>
          <a:xfrm>
            <a:off x="6712243" y="2954962"/>
            <a:ext cx="1171796" cy="1011420"/>
            <a:chOff x="6403722" y="2638418"/>
            <a:chExt cx="1171796" cy="101142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4965188-7D2B-4676-B834-0D0062AF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4413" y="2638418"/>
              <a:ext cx="784694" cy="784694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B03DE24-2869-4F80-A4E5-3301BE3243E3}"/>
                </a:ext>
              </a:extLst>
            </p:cNvPr>
            <p:cNvSpPr txBox="1"/>
            <p:nvPr/>
          </p:nvSpPr>
          <p:spPr>
            <a:xfrm>
              <a:off x="6403722" y="3499925"/>
              <a:ext cx="1171796" cy="1499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100"/>
                </a:lnSpc>
                <a:spcAft>
                  <a:spcPts val="200"/>
                </a:spcAft>
              </a:pPr>
              <a:r>
                <a:rPr lang="en-US" altLang="ko-KR" sz="1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[</a:t>
              </a:r>
              <a:r>
                <a:rPr lang="en-US" altLang="ko-KR" sz="1200" b="1" dirty="0" err="1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StorageDB</a:t>
              </a:r>
              <a:r>
                <a:rPr lang="en-US" altLang="ko-KR" sz="1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Server]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F56976-FC0E-4304-BD1C-20D8AD0588CD}"/>
              </a:ext>
            </a:extLst>
          </p:cNvPr>
          <p:cNvGrpSpPr/>
          <p:nvPr/>
        </p:nvGrpSpPr>
        <p:grpSpPr>
          <a:xfrm>
            <a:off x="1150510" y="1919667"/>
            <a:ext cx="784694" cy="1018959"/>
            <a:chOff x="1756668" y="1791447"/>
            <a:chExt cx="784694" cy="101895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92103C0-0A1A-4806-B75F-D7EE9A905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6668" y="1791447"/>
              <a:ext cx="784694" cy="784694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1E3BB2-4DC9-4C0D-AC2A-6705A5C8281C}"/>
                </a:ext>
              </a:extLst>
            </p:cNvPr>
            <p:cNvSpPr txBox="1"/>
            <p:nvPr/>
          </p:nvSpPr>
          <p:spPr>
            <a:xfrm>
              <a:off x="1890932" y="2660493"/>
              <a:ext cx="516167" cy="1499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100"/>
                </a:lnSpc>
                <a:spcAft>
                  <a:spcPts val="200"/>
                </a:spcAft>
              </a:pPr>
              <a:r>
                <a:rPr lang="en-US" altLang="ko-KR" sz="1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[Router]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B721826-2E3C-4A82-BB6E-9165B0D9B5E2}"/>
              </a:ext>
            </a:extLst>
          </p:cNvPr>
          <p:cNvSpPr txBox="1"/>
          <p:nvPr/>
        </p:nvSpPr>
        <p:spPr>
          <a:xfrm>
            <a:off x="667594" y="3092653"/>
            <a:ext cx="2008563" cy="16264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공인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IP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주소로 접속하는 트래픽을 알맞은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서비스로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포트 포워딩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매핑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하여 줍니다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일반 사용자의 접속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(80)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은 인스턴스로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매핑하며 이를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KVM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Server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가 중간에서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부하 분산을 합니다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관리자의 접속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(8888)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은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KVM Server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서비스하고 있는 웹 서버로 접속되며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 후 관리자 페이지를 이용할 수 있습니다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1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KVM Server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설치된 </a:t>
            </a:r>
            <a:r>
              <a:rPr lang="en-US" altLang="ko-KR" sz="9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NoVNC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패키지를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이용해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원격지에서 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KVM Server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화면을 웹 페이지에</a:t>
            </a:r>
            <a:b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띄우는 원격 접속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(6080)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도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할 수 있습니다</a:t>
            </a:r>
            <a:r>
              <a:rPr lang="en-US" altLang="ko-KR" sz="9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4598672-C1AC-4DDF-A42E-295A61AE85CF}"/>
              </a:ext>
            </a:extLst>
          </p:cNvPr>
          <p:cNvGrpSpPr/>
          <p:nvPr/>
        </p:nvGrpSpPr>
        <p:grpSpPr>
          <a:xfrm>
            <a:off x="6441248" y="731707"/>
            <a:ext cx="1978483" cy="996692"/>
            <a:chOff x="6612698" y="731707"/>
            <a:chExt cx="1978483" cy="99669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3C5119B-15A0-465B-8FDF-727789078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7267" y="731707"/>
              <a:ext cx="743914" cy="743912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C9CA688-CE86-4D53-91CD-87494CE94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2698" y="731707"/>
              <a:ext cx="743914" cy="743912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76645D-48C0-40EC-9BE5-53C1BC163E94}"/>
                </a:ext>
              </a:extLst>
            </p:cNvPr>
            <p:cNvSpPr txBox="1"/>
            <p:nvPr/>
          </p:nvSpPr>
          <p:spPr>
            <a:xfrm>
              <a:off x="7054384" y="1578486"/>
              <a:ext cx="1138132" cy="1499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100"/>
                </a:lnSpc>
                <a:spcAft>
                  <a:spcPts val="200"/>
                </a:spcAft>
              </a:pPr>
              <a:r>
                <a:rPr lang="en-US" altLang="ko-KR" sz="1200" b="1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[Virtual Machines]</a:t>
              </a:r>
            </a:p>
          </p:txBody>
        </p:sp>
      </p:grp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978D96C-F175-4F90-A559-17C956FCE802}"/>
              </a:ext>
            </a:extLst>
          </p:cNvPr>
          <p:cNvCxnSpPr/>
          <p:nvPr/>
        </p:nvCxnSpPr>
        <p:spPr>
          <a:xfrm rot="16200000" flipH="1">
            <a:off x="4540714" y="2050882"/>
            <a:ext cx="11523" cy="1152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FFD007C4-461A-4849-AA9C-C9B669CE1FAB}"/>
              </a:ext>
            </a:extLst>
          </p:cNvPr>
          <p:cNvSpPr txBox="1"/>
          <p:nvPr/>
        </p:nvSpPr>
        <p:spPr>
          <a:xfrm rot="16200000">
            <a:off x="2448620" y="1969187"/>
            <a:ext cx="1033937" cy="1388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  <a:spcAft>
                <a:spcPts val="200"/>
              </a:spcAft>
            </a:pPr>
            <a:r>
              <a:rPr lang="en-US" altLang="ko-KR" sz="900" b="1" dirty="0">
                <a:solidFill>
                  <a:srgbClr val="898A9F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Bridge - 192.168.0.0/24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C904C71-D181-446D-802C-2C8DF7462C39}"/>
              </a:ext>
            </a:extLst>
          </p:cNvPr>
          <p:cNvSpPr txBox="1"/>
          <p:nvPr/>
        </p:nvSpPr>
        <p:spPr>
          <a:xfrm rot="16200000">
            <a:off x="5417360" y="3953826"/>
            <a:ext cx="1098058" cy="1388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  <a:spcAft>
                <a:spcPts val="200"/>
              </a:spcAft>
            </a:pPr>
            <a:r>
              <a:rPr lang="en-US" altLang="ko-KR" sz="900" b="1" dirty="0">
                <a:solidFill>
                  <a:srgbClr val="91ADB9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VMnet2 - 192.168.2.0/24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3450EC6-DE1A-4C96-AC18-80455F48AAFC}"/>
              </a:ext>
            </a:extLst>
          </p:cNvPr>
          <p:cNvSpPr txBox="1"/>
          <p:nvPr/>
        </p:nvSpPr>
        <p:spPr>
          <a:xfrm rot="16200000">
            <a:off x="5603747" y="871465"/>
            <a:ext cx="981038" cy="1388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  <a:spcAft>
                <a:spcPts val="200"/>
              </a:spcAft>
            </a:pPr>
            <a:r>
              <a:rPr lang="en-US" altLang="ko-KR" sz="900" b="1" dirty="0">
                <a:solidFill>
                  <a:srgbClr val="689796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nat10 – 172.16.10.0/24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DB44B8C-500A-44BF-934F-E5BB07087380}"/>
              </a:ext>
            </a:extLst>
          </p:cNvPr>
          <p:cNvSpPr txBox="1"/>
          <p:nvPr/>
        </p:nvSpPr>
        <p:spPr>
          <a:xfrm>
            <a:off x="4687909" y="2713194"/>
            <a:ext cx="157094" cy="1388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  <a:spcAft>
                <a:spcPts val="200"/>
              </a:spcAft>
            </a:pPr>
            <a:r>
              <a:rPr lang="en-US" altLang="ko-KR" sz="9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.110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CE0B3B-6BFA-4FC2-9E57-F3EFFDEBCDD7}"/>
              </a:ext>
            </a:extLst>
          </p:cNvPr>
          <p:cNvSpPr txBox="1"/>
          <p:nvPr/>
        </p:nvSpPr>
        <p:spPr>
          <a:xfrm>
            <a:off x="3779354" y="2663847"/>
            <a:ext cx="157094" cy="1388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  <a:spcAft>
                <a:spcPts val="200"/>
              </a:spcAft>
            </a:pPr>
            <a:r>
              <a:rPr lang="en-US" altLang="ko-KR" sz="9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.110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D44211-5AA0-439F-A1F4-42F74DF227F5}"/>
              </a:ext>
            </a:extLst>
          </p:cNvPr>
          <p:cNvSpPr txBox="1"/>
          <p:nvPr/>
        </p:nvSpPr>
        <p:spPr>
          <a:xfrm>
            <a:off x="4700017" y="2325577"/>
            <a:ext cx="60914" cy="1388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  <a:spcAft>
                <a:spcPts val="200"/>
              </a:spcAft>
            </a:pPr>
            <a:r>
              <a:rPr lang="en-US" altLang="ko-KR" sz="900" b="1" dirty="0">
                <a:solidFill>
                  <a:srgbClr val="689796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A366D98-BF7D-4854-B0ED-32A58BC1B563}"/>
              </a:ext>
            </a:extLst>
          </p:cNvPr>
          <p:cNvSpPr txBox="1"/>
          <p:nvPr/>
        </p:nvSpPr>
        <p:spPr>
          <a:xfrm>
            <a:off x="6706510" y="3472488"/>
            <a:ext cx="185948" cy="1388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  <a:spcAft>
                <a:spcPts val="200"/>
              </a:spcAft>
            </a:pPr>
            <a:r>
              <a:rPr lang="en-US" altLang="ko-KR" sz="900" b="1" dirty="0">
                <a:solidFill>
                  <a:schemeClr val="bg2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.200</a:t>
            </a:r>
          </a:p>
        </p:txBody>
      </p:sp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20B601D8-6DEF-4126-893F-95C610B11FC9}"/>
              </a:ext>
            </a:extLst>
          </p:cNvPr>
          <p:cNvSpPr/>
          <p:nvPr/>
        </p:nvSpPr>
        <p:spPr>
          <a:xfrm>
            <a:off x="4201998" y="1150214"/>
            <a:ext cx="1349528" cy="863003"/>
          </a:xfrm>
          <a:prstGeom prst="wedgeEllipseCallout">
            <a:avLst/>
          </a:prstGeom>
          <a:solidFill>
            <a:schemeClr val="accent6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000"/>
              </a:lnSpc>
            </a:pPr>
            <a:r>
              <a:rPr lang="ko-KR" altLang="en-US" sz="2000" dirty="0">
                <a:solidFill>
                  <a:schemeClr val="accent6">
                    <a:lumMod val="2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나는 초고사양 슈퍼 서버</a:t>
            </a:r>
            <a:r>
              <a:rPr lang="en-US" altLang="ko-KR" sz="2000" dirty="0">
                <a:solidFill>
                  <a:schemeClr val="accent6">
                    <a:lumMod val="2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A7FE5A-BE45-475C-AE15-4CA9F530F967}"/>
              </a:ext>
            </a:extLst>
          </p:cNvPr>
          <p:cNvSpPr txBox="1"/>
          <p:nvPr/>
        </p:nvSpPr>
        <p:spPr>
          <a:xfrm>
            <a:off x="4694537" y="1815422"/>
            <a:ext cx="471283" cy="1410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100"/>
              </a:lnSpc>
              <a:spcAft>
                <a:spcPts val="200"/>
              </a:spcAft>
            </a:pPr>
            <a:r>
              <a:rPr lang="ko-KR" altLang="en-US" sz="1000" dirty="0" err="1">
                <a:solidFill>
                  <a:schemeClr val="accent6">
                    <a:lumMod val="2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라고</a:t>
            </a:r>
            <a:r>
              <a:rPr lang="ko-KR" altLang="en-US" sz="1000" dirty="0">
                <a:solidFill>
                  <a:schemeClr val="accent6">
                    <a:lumMod val="2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 가정</a:t>
            </a:r>
            <a:r>
              <a:rPr lang="en-US" altLang="ko-KR" sz="1000" dirty="0">
                <a:solidFill>
                  <a:schemeClr val="accent6">
                    <a:lumMod val="2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0660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34"/>
          <p:cNvGrpSpPr/>
          <p:nvPr/>
        </p:nvGrpSpPr>
        <p:grpSpPr>
          <a:xfrm>
            <a:off x="2883085" y="3523739"/>
            <a:ext cx="3377828" cy="1079750"/>
            <a:chOff x="4319250" y="3137000"/>
            <a:chExt cx="885825" cy="524125"/>
          </a:xfrm>
        </p:grpSpPr>
        <p:sp>
          <p:nvSpPr>
            <p:cNvPr id="990" name="Google Shape;990;p34"/>
            <p:cNvSpPr/>
            <p:nvPr/>
          </p:nvSpPr>
          <p:spPr>
            <a:xfrm>
              <a:off x="4334525" y="3137000"/>
              <a:ext cx="816875" cy="145250"/>
            </a:xfrm>
            <a:custGeom>
              <a:avLst/>
              <a:gdLst/>
              <a:ahLst/>
              <a:cxnLst/>
              <a:rect l="l" t="t" r="r" b="b"/>
              <a:pathLst>
                <a:path w="32675" h="5810" extrusionOk="0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356675" y="3182825"/>
              <a:ext cx="798275" cy="129275"/>
            </a:xfrm>
            <a:custGeom>
              <a:avLst/>
              <a:gdLst/>
              <a:ahLst/>
              <a:cxnLst/>
              <a:rect l="l" t="t" r="r" b="b"/>
              <a:pathLst>
                <a:path w="31931" h="5171" extrusionOk="0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345775" y="3233150"/>
              <a:ext cx="859300" cy="100300"/>
            </a:xfrm>
            <a:custGeom>
              <a:avLst/>
              <a:gdLst/>
              <a:ahLst/>
              <a:cxnLst/>
              <a:rect l="l" t="t" r="r" b="b"/>
              <a:pathLst>
                <a:path w="34372" h="4012" extrusionOk="0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359800" y="3270500"/>
              <a:ext cx="768200" cy="83975"/>
            </a:xfrm>
            <a:custGeom>
              <a:avLst/>
              <a:gdLst/>
              <a:ahLst/>
              <a:cxnLst/>
              <a:rect l="l" t="t" r="r" b="b"/>
              <a:pathLst>
                <a:path w="30728" h="3359" extrusionOk="0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4326650" y="3282500"/>
              <a:ext cx="830850" cy="180500"/>
            </a:xfrm>
            <a:custGeom>
              <a:avLst/>
              <a:gdLst/>
              <a:ahLst/>
              <a:cxnLst/>
              <a:rect l="l" t="t" r="r" b="b"/>
              <a:pathLst>
                <a:path w="33234" h="7220" extrusionOk="0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319250" y="3360925"/>
              <a:ext cx="817050" cy="79000"/>
            </a:xfrm>
            <a:custGeom>
              <a:avLst/>
              <a:gdLst/>
              <a:ahLst/>
              <a:cxnLst/>
              <a:rect l="l" t="t" r="r" b="b"/>
              <a:pathLst>
                <a:path w="32682" h="3160" extrusionOk="0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359800" y="3368900"/>
              <a:ext cx="757150" cy="121750"/>
            </a:xfrm>
            <a:custGeom>
              <a:avLst/>
              <a:gdLst/>
              <a:ahLst/>
              <a:cxnLst/>
              <a:rect l="l" t="t" r="r" b="b"/>
              <a:pathLst>
                <a:path w="30286" h="4870" extrusionOk="0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4369825" y="3442375"/>
              <a:ext cx="758625" cy="151550"/>
            </a:xfrm>
            <a:custGeom>
              <a:avLst/>
              <a:gdLst/>
              <a:ahLst/>
              <a:cxnLst/>
              <a:rect l="l" t="t" r="r" b="b"/>
              <a:pathLst>
                <a:path w="30345" h="6062" extrusionOk="0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409400" y="3507550"/>
              <a:ext cx="682250" cy="94025"/>
            </a:xfrm>
            <a:custGeom>
              <a:avLst/>
              <a:gdLst/>
              <a:ahLst/>
              <a:cxnLst/>
              <a:rect l="l" t="t" r="r" b="b"/>
              <a:pathLst>
                <a:path w="27290" h="3761" extrusionOk="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27875" y="3557000"/>
              <a:ext cx="818000" cy="104125"/>
            </a:xfrm>
            <a:custGeom>
              <a:avLst/>
              <a:gdLst/>
              <a:ahLst/>
              <a:cxnLst/>
              <a:rect l="l" t="t" r="r" b="b"/>
              <a:pathLst>
                <a:path w="32720" h="4165" extrusionOk="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492625" y="3568500"/>
              <a:ext cx="516700" cy="88850"/>
            </a:xfrm>
            <a:custGeom>
              <a:avLst/>
              <a:gdLst/>
              <a:ahLst/>
              <a:cxnLst/>
              <a:rect l="l" t="t" r="r" b="b"/>
              <a:pathLst>
                <a:path w="20668" h="3554" extrusionOk="0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34"/>
          <p:cNvSpPr txBox="1">
            <a:spLocks noGrp="1"/>
          </p:cNvSpPr>
          <p:nvPr>
            <p:ph type="subTitle" idx="1"/>
          </p:nvPr>
        </p:nvSpPr>
        <p:spPr>
          <a:xfrm>
            <a:off x="2973153" y="3648238"/>
            <a:ext cx="3161201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팀 구성과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b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팀원 별 역할 소개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title" idx="2"/>
          </p:nvPr>
        </p:nvSpPr>
        <p:spPr>
          <a:xfrm>
            <a:off x="3843750" y="591063"/>
            <a:ext cx="14565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004" name="Google Shape;1004;p34"/>
          <p:cNvGrpSpPr/>
          <p:nvPr/>
        </p:nvGrpSpPr>
        <p:grpSpPr>
          <a:xfrm rot="372491" flipH="1">
            <a:off x="1097518" y="3478413"/>
            <a:ext cx="595061" cy="675849"/>
            <a:chOff x="5464100" y="4208075"/>
            <a:chExt cx="494625" cy="579650"/>
          </a:xfrm>
        </p:grpSpPr>
        <p:sp>
          <p:nvSpPr>
            <p:cNvPr id="1005" name="Google Shape;1005;p34"/>
            <p:cNvSpPr/>
            <p:nvPr/>
          </p:nvSpPr>
          <p:spPr>
            <a:xfrm>
              <a:off x="5594650" y="4504850"/>
              <a:ext cx="341250" cy="255800"/>
            </a:xfrm>
            <a:custGeom>
              <a:avLst/>
              <a:gdLst/>
              <a:ahLst/>
              <a:cxnLst/>
              <a:rect l="l" t="t" r="r" b="b"/>
              <a:pathLst>
                <a:path w="13650" h="10232" extrusionOk="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518750" y="4363750"/>
              <a:ext cx="340700" cy="255675"/>
            </a:xfrm>
            <a:custGeom>
              <a:avLst/>
              <a:gdLst/>
              <a:ahLst/>
              <a:cxnLst/>
              <a:rect l="l" t="t" r="r" b="b"/>
              <a:pathLst>
                <a:path w="13628" h="10227" extrusionOk="0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475950" y="4235275"/>
              <a:ext cx="281925" cy="269375"/>
            </a:xfrm>
            <a:custGeom>
              <a:avLst/>
              <a:gdLst/>
              <a:ahLst/>
              <a:cxnLst/>
              <a:rect l="l" t="t" r="r" b="b"/>
              <a:pathLst>
                <a:path w="11277" h="10775" extrusionOk="0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5717000" y="4421125"/>
              <a:ext cx="42000" cy="94525"/>
            </a:xfrm>
            <a:custGeom>
              <a:avLst/>
              <a:gdLst/>
              <a:ahLst/>
              <a:cxnLst/>
              <a:rect l="l" t="t" r="r" b="b"/>
              <a:pathLst>
                <a:path w="1680" h="3781" extrusionOk="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750000" y="4392700"/>
              <a:ext cx="46925" cy="98950"/>
            </a:xfrm>
            <a:custGeom>
              <a:avLst/>
              <a:gdLst/>
              <a:ahLst/>
              <a:cxnLst/>
              <a:rect l="l" t="t" r="r" b="b"/>
              <a:pathLst>
                <a:path w="1877" h="3958" extrusionOk="0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5795175" y="4403700"/>
              <a:ext cx="30450" cy="52625"/>
            </a:xfrm>
            <a:custGeom>
              <a:avLst/>
              <a:gdLst/>
              <a:ahLst/>
              <a:cxnLst/>
              <a:rect l="l" t="t" r="r" b="b"/>
              <a:pathLst>
                <a:path w="1218" h="2105" extrusionOk="0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5783525" y="4580275"/>
              <a:ext cx="38225" cy="81675"/>
            </a:xfrm>
            <a:custGeom>
              <a:avLst/>
              <a:gdLst/>
              <a:ahLst/>
              <a:cxnLst/>
              <a:rect l="l" t="t" r="r" b="b"/>
              <a:pathLst>
                <a:path w="1529" h="3267" extrusionOk="0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5824600" y="4544075"/>
              <a:ext cx="49675" cy="96575"/>
            </a:xfrm>
            <a:custGeom>
              <a:avLst/>
              <a:gdLst/>
              <a:ahLst/>
              <a:cxnLst/>
              <a:rect l="l" t="t" r="r" b="b"/>
              <a:pathLst>
                <a:path w="1987" h="3863" extrusionOk="0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5876375" y="4540750"/>
              <a:ext cx="23725" cy="54675"/>
            </a:xfrm>
            <a:custGeom>
              <a:avLst/>
              <a:gdLst/>
              <a:ahLst/>
              <a:cxnLst/>
              <a:rect l="l" t="t" r="r" b="b"/>
              <a:pathLst>
                <a:path w="949" h="2187" extrusionOk="0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5464100" y="4208075"/>
              <a:ext cx="334850" cy="317675"/>
            </a:xfrm>
            <a:custGeom>
              <a:avLst/>
              <a:gdLst/>
              <a:ahLst/>
              <a:cxnLst/>
              <a:rect l="l" t="t" r="r" b="b"/>
              <a:pathLst>
                <a:path w="13394" h="12707" extrusionOk="0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5495775" y="4342975"/>
              <a:ext cx="376800" cy="309500"/>
            </a:xfrm>
            <a:custGeom>
              <a:avLst/>
              <a:gdLst/>
              <a:ahLst/>
              <a:cxnLst/>
              <a:rect l="l" t="t" r="r" b="b"/>
              <a:pathLst>
                <a:path w="15072" h="12380" extrusionOk="0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5582050" y="4477650"/>
              <a:ext cx="376675" cy="310075"/>
            </a:xfrm>
            <a:custGeom>
              <a:avLst/>
              <a:gdLst/>
              <a:ahLst/>
              <a:cxnLst/>
              <a:rect l="l" t="t" r="r" b="b"/>
              <a:pathLst>
                <a:path w="15067" h="12403" extrusionOk="0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4"/>
          <p:cNvGrpSpPr/>
          <p:nvPr/>
        </p:nvGrpSpPr>
        <p:grpSpPr>
          <a:xfrm rot="9456294">
            <a:off x="6849678" y="3273665"/>
            <a:ext cx="2306042" cy="512923"/>
            <a:chOff x="7051300" y="3461525"/>
            <a:chExt cx="2305989" cy="512912"/>
          </a:xfrm>
        </p:grpSpPr>
        <p:sp>
          <p:nvSpPr>
            <p:cNvPr id="1018" name="Google Shape;1018;p34"/>
            <p:cNvSpPr/>
            <p:nvPr/>
          </p:nvSpPr>
          <p:spPr>
            <a:xfrm>
              <a:off x="7075817" y="3564700"/>
              <a:ext cx="2271819" cy="396457"/>
            </a:xfrm>
            <a:custGeom>
              <a:avLst/>
              <a:gdLst/>
              <a:ahLst/>
              <a:cxnLst/>
              <a:rect l="l" t="t" r="r" b="b"/>
              <a:pathLst>
                <a:path w="46702" h="8150" extrusionOk="0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56554" y="3473929"/>
              <a:ext cx="2293709" cy="379334"/>
            </a:xfrm>
            <a:custGeom>
              <a:avLst/>
              <a:gdLst/>
              <a:ahLst/>
              <a:cxnLst/>
              <a:rect l="l" t="t" r="r" b="b"/>
              <a:pathLst>
                <a:path w="47152" h="7798" extrusionOk="0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084585" y="3533956"/>
              <a:ext cx="102106" cy="52683"/>
            </a:xfrm>
            <a:custGeom>
              <a:avLst/>
              <a:gdLst/>
              <a:ahLst/>
              <a:cxnLst/>
              <a:rect l="l" t="t" r="r" b="b"/>
              <a:pathLst>
                <a:path w="2099" h="1083" extrusionOk="0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151702" y="3605512"/>
              <a:ext cx="1882416" cy="359584"/>
            </a:xfrm>
            <a:custGeom>
              <a:avLst/>
              <a:gdLst/>
              <a:ahLst/>
              <a:cxnLst/>
              <a:rect l="l" t="t" r="r" b="b"/>
              <a:pathLst>
                <a:path w="38697" h="7392" extrusionOk="0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764232" y="3683976"/>
              <a:ext cx="634963" cy="189034"/>
            </a:xfrm>
            <a:custGeom>
              <a:avLst/>
              <a:gdLst/>
              <a:ahLst/>
              <a:cxnLst/>
              <a:rect l="l" t="t" r="r" b="b"/>
              <a:pathLst>
                <a:path w="13053" h="3886" extrusionOk="0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758540" y="3565575"/>
              <a:ext cx="636277" cy="197401"/>
            </a:xfrm>
            <a:custGeom>
              <a:avLst/>
              <a:gdLst/>
              <a:ahLst/>
              <a:cxnLst/>
              <a:rect l="l" t="t" r="r" b="b"/>
              <a:pathLst>
                <a:path w="13080" h="4058" extrusionOk="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130639" y="3466487"/>
              <a:ext cx="1892096" cy="377145"/>
            </a:xfrm>
            <a:custGeom>
              <a:avLst/>
              <a:gdLst/>
              <a:ahLst/>
              <a:cxnLst/>
              <a:rect l="l" t="t" r="r" b="b"/>
              <a:pathLst>
                <a:path w="38896" h="7753" extrusionOk="0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8992842" y="3474999"/>
              <a:ext cx="35997" cy="141362"/>
            </a:xfrm>
            <a:custGeom>
              <a:avLst/>
              <a:gdLst/>
              <a:ahLst/>
              <a:cxnLst/>
              <a:rect l="l" t="t" r="r" b="b"/>
              <a:pathLst>
                <a:path w="740" h="2906" extrusionOk="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8234282" y="3461525"/>
              <a:ext cx="850704" cy="234469"/>
            </a:xfrm>
            <a:custGeom>
              <a:avLst/>
              <a:gdLst/>
              <a:ahLst/>
              <a:cxnLst/>
              <a:rect l="l" t="t" r="r" b="b"/>
              <a:pathLst>
                <a:path w="17488" h="4820" extrusionOk="0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9007776" y="3586979"/>
              <a:ext cx="90772" cy="141168"/>
            </a:xfrm>
            <a:custGeom>
              <a:avLst/>
              <a:gdLst/>
              <a:ahLst/>
              <a:cxnLst/>
              <a:rect l="l" t="t" r="r" b="b"/>
              <a:pathLst>
                <a:path w="1866" h="2902" extrusionOk="0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9050291" y="3487988"/>
              <a:ext cx="305685" cy="86102"/>
            </a:xfrm>
            <a:custGeom>
              <a:avLst/>
              <a:gdLst/>
              <a:ahLst/>
              <a:cxnLst/>
              <a:rect l="l" t="t" r="r" b="b"/>
              <a:pathLst>
                <a:path w="6284" h="1770" extrusionOk="0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9073980" y="3552587"/>
              <a:ext cx="283308" cy="148610"/>
            </a:xfrm>
            <a:custGeom>
              <a:avLst/>
              <a:gdLst/>
              <a:ahLst/>
              <a:cxnLst/>
              <a:rect l="l" t="t" r="r" b="b"/>
              <a:pathLst>
                <a:path w="5824" h="3055" extrusionOk="0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7051300" y="3556236"/>
              <a:ext cx="1992937" cy="418201"/>
            </a:xfrm>
            <a:custGeom>
              <a:avLst/>
              <a:gdLst/>
              <a:ahLst/>
              <a:cxnLst/>
              <a:rect l="l" t="t" r="r" b="b"/>
              <a:pathLst>
                <a:path w="40969" h="8597" extrusionOk="0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7753724" y="3601377"/>
              <a:ext cx="138152" cy="171960"/>
            </a:xfrm>
            <a:custGeom>
              <a:avLst/>
              <a:gdLst/>
              <a:ahLst/>
              <a:cxnLst/>
              <a:rect l="l" t="t" r="r" b="b"/>
              <a:pathLst>
                <a:path w="2840" h="3535" extrusionOk="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8276797" y="3673322"/>
              <a:ext cx="127207" cy="161161"/>
            </a:xfrm>
            <a:custGeom>
              <a:avLst/>
              <a:gdLst/>
              <a:ahLst/>
              <a:cxnLst/>
              <a:rect l="l" t="t" r="r" b="b"/>
              <a:pathLst>
                <a:path w="2615" h="3313" extrusionOk="0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7126261" y="3708687"/>
              <a:ext cx="37311" cy="143746"/>
            </a:xfrm>
            <a:custGeom>
              <a:avLst/>
              <a:gdLst/>
              <a:ahLst/>
              <a:cxnLst/>
              <a:rect l="l" t="t" r="r" b="b"/>
              <a:pathLst>
                <a:path w="767" h="2955" extrusionOk="0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7753724" y="3752661"/>
              <a:ext cx="159215" cy="130125"/>
            </a:xfrm>
            <a:custGeom>
              <a:avLst/>
              <a:gdLst/>
              <a:ahLst/>
              <a:cxnLst/>
              <a:rect l="l" t="t" r="r" b="b"/>
              <a:pathLst>
                <a:path w="3273" h="2675" extrusionOk="0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7140708" y="3828157"/>
              <a:ext cx="36046" cy="134163"/>
            </a:xfrm>
            <a:custGeom>
              <a:avLst/>
              <a:gdLst/>
              <a:ahLst/>
              <a:cxnLst/>
              <a:rect l="l" t="t" r="r" b="b"/>
              <a:pathLst>
                <a:path w="741" h="2758" extrusionOk="0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34"/>
          <p:cNvGrpSpPr/>
          <p:nvPr/>
        </p:nvGrpSpPr>
        <p:grpSpPr>
          <a:xfrm>
            <a:off x="3928443" y="1223150"/>
            <a:ext cx="1287126" cy="176025"/>
            <a:chOff x="4345425" y="2175475"/>
            <a:chExt cx="800750" cy="176025"/>
          </a:xfrm>
        </p:grpSpPr>
        <p:sp>
          <p:nvSpPr>
            <p:cNvPr id="1037" name="Google Shape;1037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34"/>
          <p:cNvGrpSpPr/>
          <p:nvPr/>
        </p:nvGrpSpPr>
        <p:grpSpPr>
          <a:xfrm>
            <a:off x="2751606" y="2232150"/>
            <a:ext cx="3741929" cy="176025"/>
            <a:chOff x="4345425" y="2175475"/>
            <a:chExt cx="800750" cy="176025"/>
          </a:xfrm>
        </p:grpSpPr>
        <p:sp>
          <p:nvSpPr>
            <p:cNvPr id="1040" name="Google Shape;1040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4"/>
          <p:cNvGrpSpPr/>
          <p:nvPr/>
        </p:nvGrpSpPr>
        <p:grpSpPr>
          <a:xfrm>
            <a:off x="2547938" y="3043925"/>
            <a:ext cx="4219263" cy="176025"/>
            <a:chOff x="4345425" y="2175475"/>
            <a:chExt cx="800750" cy="176025"/>
          </a:xfrm>
        </p:grpSpPr>
        <p:sp>
          <p:nvSpPr>
            <p:cNvPr id="1043" name="Google Shape;1043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34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1046" name="Google Shape;1046;p34"/>
            <p:cNvSpPr/>
            <p:nvPr/>
          </p:nvSpPr>
          <p:spPr>
            <a:xfrm>
              <a:off x="5501450" y="2545600"/>
              <a:ext cx="639525" cy="438000"/>
            </a:xfrm>
            <a:custGeom>
              <a:avLst/>
              <a:gdLst/>
              <a:ahLst/>
              <a:cxnLst/>
              <a:rect l="l" t="t" r="r" b="b"/>
              <a:pathLst>
                <a:path w="25581" h="17520" extrusionOk="0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5714775" y="2654925"/>
              <a:ext cx="280075" cy="257600"/>
            </a:xfrm>
            <a:custGeom>
              <a:avLst/>
              <a:gdLst/>
              <a:ahLst/>
              <a:cxnLst/>
              <a:rect l="l" t="t" r="r" b="b"/>
              <a:pathLst>
                <a:path w="11203" h="10304" extrusionOk="0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34"/>
          <p:cNvSpPr txBox="1">
            <a:spLocks noGrp="1"/>
          </p:cNvSpPr>
          <p:nvPr>
            <p:ph type="title"/>
          </p:nvPr>
        </p:nvSpPr>
        <p:spPr>
          <a:xfrm>
            <a:off x="1918650" y="1728138"/>
            <a:ext cx="53067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팀 </a:t>
            </a:r>
            <a:br>
              <a:rPr lang="en-US" altLang="ko-KR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r>
              <a:rPr lang="ko-KR" altLang="en-US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구성 및 역할</a:t>
            </a:r>
            <a:endParaRPr sz="8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43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917;p32">
            <a:extLst>
              <a:ext uri="{FF2B5EF4-FFF2-40B4-BE49-F238E27FC236}">
                <a16:creationId xmlns:a16="http://schemas.microsoft.com/office/drawing/2014/main" id="{D0954225-B84A-4135-90F2-910DD236B3E0}"/>
              </a:ext>
            </a:extLst>
          </p:cNvPr>
          <p:cNvGrpSpPr/>
          <p:nvPr/>
        </p:nvGrpSpPr>
        <p:grpSpPr>
          <a:xfrm rot="7200000">
            <a:off x="6175379" y="4383761"/>
            <a:ext cx="3474315" cy="888859"/>
            <a:chOff x="3809875" y="1963175"/>
            <a:chExt cx="1923600" cy="492150"/>
          </a:xfrm>
        </p:grpSpPr>
        <p:sp>
          <p:nvSpPr>
            <p:cNvPr id="109" name="Google Shape;918;p32">
              <a:extLst>
                <a:ext uri="{FF2B5EF4-FFF2-40B4-BE49-F238E27FC236}">
                  <a16:creationId xmlns:a16="http://schemas.microsoft.com/office/drawing/2014/main" id="{D5E72FDC-5CF2-41F9-BD57-2C39E275FD55}"/>
                </a:ext>
              </a:extLst>
            </p:cNvPr>
            <p:cNvSpPr/>
            <p:nvPr/>
          </p:nvSpPr>
          <p:spPr>
            <a:xfrm>
              <a:off x="3902950" y="2044375"/>
              <a:ext cx="620050" cy="185725"/>
            </a:xfrm>
            <a:custGeom>
              <a:avLst/>
              <a:gdLst/>
              <a:ahLst/>
              <a:cxnLst/>
              <a:rect l="l" t="t" r="r" b="b"/>
              <a:pathLst>
                <a:path w="24802" h="7429" extrusionOk="0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19;p32">
              <a:extLst>
                <a:ext uri="{FF2B5EF4-FFF2-40B4-BE49-F238E27FC236}">
                  <a16:creationId xmlns:a16="http://schemas.microsoft.com/office/drawing/2014/main" id="{2D3CB308-E32B-4DB3-8BDB-B5143E1FB133}"/>
                </a:ext>
              </a:extLst>
            </p:cNvPr>
            <p:cNvSpPr/>
            <p:nvPr/>
          </p:nvSpPr>
          <p:spPr>
            <a:xfrm>
              <a:off x="3866425" y="2007800"/>
              <a:ext cx="1864125" cy="387400"/>
            </a:xfrm>
            <a:custGeom>
              <a:avLst/>
              <a:gdLst/>
              <a:ahLst/>
              <a:cxnLst/>
              <a:rect l="l" t="t" r="r" b="b"/>
              <a:pathLst>
                <a:path w="74565" h="15496" extrusionOk="0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20;p32">
              <a:extLst>
                <a:ext uri="{FF2B5EF4-FFF2-40B4-BE49-F238E27FC236}">
                  <a16:creationId xmlns:a16="http://schemas.microsoft.com/office/drawing/2014/main" id="{AB6EA47A-8843-41DE-A4A3-1ED9AB5B7813}"/>
                </a:ext>
              </a:extLst>
            </p:cNvPr>
            <p:cNvSpPr/>
            <p:nvPr/>
          </p:nvSpPr>
          <p:spPr>
            <a:xfrm>
              <a:off x="3813475" y="2066175"/>
              <a:ext cx="56825" cy="83625"/>
            </a:xfrm>
            <a:custGeom>
              <a:avLst/>
              <a:gdLst/>
              <a:ahLst/>
              <a:cxnLst/>
              <a:rect l="l" t="t" r="r" b="b"/>
              <a:pathLst>
                <a:path w="2273" h="3345" extrusionOk="0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21;p32">
              <a:extLst>
                <a:ext uri="{FF2B5EF4-FFF2-40B4-BE49-F238E27FC236}">
                  <a16:creationId xmlns:a16="http://schemas.microsoft.com/office/drawing/2014/main" id="{CF470FF1-05B3-46B2-BF51-087CD276E6D4}"/>
                </a:ext>
              </a:extLst>
            </p:cNvPr>
            <p:cNvSpPr/>
            <p:nvPr/>
          </p:nvSpPr>
          <p:spPr>
            <a:xfrm>
              <a:off x="3818000" y="2001350"/>
              <a:ext cx="177350" cy="82875"/>
            </a:xfrm>
            <a:custGeom>
              <a:avLst/>
              <a:gdLst/>
              <a:ahLst/>
              <a:cxnLst/>
              <a:rect l="l" t="t" r="r" b="b"/>
              <a:pathLst>
                <a:path w="7094" h="3315" extrusionOk="0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22;p32">
              <a:extLst>
                <a:ext uri="{FF2B5EF4-FFF2-40B4-BE49-F238E27FC236}">
                  <a16:creationId xmlns:a16="http://schemas.microsoft.com/office/drawing/2014/main" id="{133663B5-5C69-4BB0-BEA4-CD5BDEA85B10}"/>
                </a:ext>
              </a:extLst>
            </p:cNvPr>
            <p:cNvSpPr/>
            <p:nvPr/>
          </p:nvSpPr>
          <p:spPr>
            <a:xfrm>
              <a:off x="3928625" y="1968150"/>
              <a:ext cx="484300" cy="104000"/>
            </a:xfrm>
            <a:custGeom>
              <a:avLst/>
              <a:gdLst/>
              <a:ahLst/>
              <a:cxnLst/>
              <a:rect l="l" t="t" r="r" b="b"/>
              <a:pathLst>
                <a:path w="19372" h="4160" extrusionOk="0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23;p32">
              <a:extLst>
                <a:ext uri="{FF2B5EF4-FFF2-40B4-BE49-F238E27FC236}">
                  <a16:creationId xmlns:a16="http://schemas.microsoft.com/office/drawing/2014/main" id="{38AD8B1E-3F70-4027-9B87-337778D1F7AF}"/>
                </a:ext>
              </a:extLst>
            </p:cNvPr>
            <p:cNvSpPr/>
            <p:nvPr/>
          </p:nvSpPr>
          <p:spPr>
            <a:xfrm>
              <a:off x="3973500" y="1980525"/>
              <a:ext cx="423650" cy="75575"/>
            </a:xfrm>
            <a:custGeom>
              <a:avLst/>
              <a:gdLst/>
              <a:ahLst/>
              <a:cxnLst/>
              <a:rect l="l" t="t" r="r" b="b"/>
              <a:pathLst>
                <a:path w="16946" h="3023" extrusionOk="0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24;p32">
              <a:extLst>
                <a:ext uri="{FF2B5EF4-FFF2-40B4-BE49-F238E27FC236}">
                  <a16:creationId xmlns:a16="http://schemas.microsoft.com/office/drawing/2014/main" id="{DEE5E9ED-83C0-43A2-BA76-BE7E336F8FF0}"/>
                </a:ext>
              </a:extLst>
            </p:cNvPr>
            <p:cNvSpPr/>
            <p:nvPr/>
          </p:nvSpPr>
          <p:spPr>
            <a:xfrm>
              <a:off x="3855400" y="2081950"/>
              <a:ext cx="1864100" cy="370500"/>
            </a:xfrm>
            <a:custGeom>
              <a:avLst/>
              <a:gdLst/>
              <a:ahLst/>
              <a:cxnLst/>
              <a:rect l="l" t="t" r="r" b="b"/>
              <a:pathLst>
                <a:path w="74564" h="14820" extrusionOk="0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25;p32">
              <a:extLst>
                <a:ext uri="{FF2B5EF4-FFF2-40B4-BE49-F238E27FC236}">
                  <a16:creationId xmlns:a16="http://schemas.microsoft.com/office/drawing/2014/main" id="{ACD3F587-04CE-4515-8361-691A517836A4}"/>
                </a:ext>
              </a:extLst>
            </p:cNvPr>
            <p:cNvSpPr/>
            <p:nvPr/>
          </p:nvSpPr>
          <p:spPr>
            <a:xfrm>
              <a:off x="3809875" y="1963175"/>
              <a:ext cx="1923600" cy="492150"/>
            </a:xfrm>
            <a:custGeom>
              <a:avLst/>
              <a:gdLst/>
              <a:ahLst/>
              <a:cxnLst/>
              <a:rect l="l" t="t" r="r" b="b"/>
              <a:pathLst>
                <a:path w="76944" h="19686" extrusionOk="0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26;p32">
              <a:extLst>
                <a:ext uri="{FF2B5EF4-FFF2-40B4-BE49-F238E27FC236}">
                  <a16:creationId xmlns:a16="http://schemas.microsoft.com/office/drawing/2014/main" id="{31C1B038-16B8-4EE2-9E1C-D15622A7864A}"/>
                </a:ext>
              </a:extLst>
            </p:cNvPr>
            <p:cNvSpPr/>
            <p:nvPr/>
          </p:nvSpPr>
          <p:spPr>
            <a:xfrm>
              <a:off x="3852475" y="2004425"/>
              <a:ext cx="33600" cy="150775"/>
            </a:xfrm>
            <a:custGeom>
              <a:avLst/>
              <a:gdLst/>
              <a:ahLst/>
              <a:cxnLst/>
              <a:rect l="l" t="t" r="r" b="b"/>
              <a:pathLst>
                <a:path w="1344" h="6031" extrusionOk="0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27;p32">
              <a:extLst>
                <a:ext uri="{FF2B5EF4-FFF2-40B4-BE49-F238E27FC236}">
                  <a16:creationId xmlns:a16="http://schemas.microsoft.com/office/drawing/2014/main" id="{261C35B7-B0EF-431D-8C55-AD55568FBC03}"/>
                </a:ext>
              </a:extLst>
            </p:cNvPr>
            <p:cNvSpPr/>
            <p:nvPr/>
          </p:nvSpPr>
          <p:spPr>
            <a:xfrm>
              <a:off x="3928625" y="2002400"/>
              <a:ext cx="26175" cy="4300"/>
            </a:xfrm>
            <a:custGeom>
              <a:avLst/>
              <a:gdLst/>
              <a:ahLst/>
              <a:cxnLst/>
              <a:rect l="l" t="t" r="r" b="b"/>
              <a:pathLst>
                <a:path w="1047" h="172" fill="none" extrusionOk="0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28;p32">
              <a:extLst>
                <a:ext uri="{FF2B5EF4-FFF2-40B4-BE49-F238E27FC236}">
                  <a16:creationId xmlns:a16="http://schemas.microsoft.com/office/drawing/2014/main" id="{D13274C0-5507-41A7-B3D9-FE3FFCF6FB59}"/>
                </a:ext>
              </a:extLst>
            </p:cNvPr>
            <p:cNvSpPr/>
            <p:nvPr/>
          </p:nvSpPr>
          <p:spPr>
            <a:xfrm>
              <a:off x="3897300" y="2012750"/>
              <a:ext cx="98050" cy="16475"/>
            </a:xfrm>
            <a:custGeom>
              <a:avLst/>
              <a:gdLst/>
              <a:ahLst/>
              <a:cxnLst/>
              <a:rect l="l" t="t" r="r" b="b"/>
              <a:pathLst>
                <a:path w="3922" h="659" fill="none" extrusionOk="0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w="9700" cap="rnd" cmpd="sng">
              <a:solidFill>
                <a:srgbClr val="42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20;p30">
            <a:extLst>
              <a:ext uri="{FF2B5EF4-FFF2-40B4-BE49-F238E27FC236}">
                <a16:creationId xmlns:a16="http://schemas.microsoft.com/office/drawing/2014/main" id="{14CF7297-0F06-4EAA-BE68-45D4F2CBF31D}"/>
              </a:ext>
            </a:extLst>
          </p:cNvPr>
          <p:cNvGrpSpPr/>
          <p:nvPr/>
        </p:nvGrpSpPr>
        <p:grpSpPr>
          <a:xfrm>
            <a:off x="699619" y="982416"/>
            <a:ext cx="3389210" cy="176025"/>
            <a:chOff x="4345425" y="2175475"/>
            <a:chExt cx="800750" cy="176025"/>
          </a:xfrm>
        </p:grpSpPr>
        <p:sp>
          <p:nvSpPr>
            <p:cNvPr id="82" name="Google Shape;821;p30">
              <a:extLst>
                <a:ext uri="{FF2B5EF4-FFF2-40B4-BE49-F238E27FC236}">
                  <a16:creationId xmlns:a16="http://schemas.microsoft.com/office/drawing/2014/main" id="{B02F9DD6-2CF5-4B15-B0BA-092DA3AFF83C}"/>
                </a:ext>
              </a:extLst>
            </p:cNvPr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22;p30">
              <a:extLst>
                <a:ext uri="{FF2B5EF4-FFF2-40B4-BE49-F238E27FC236}">
                  <a16:creationId xmlns:a16="http://schemas.microsoft.com/office/drawing/2014/main" id="{E06E97DC-7656-4775-931F-0CD6D0F4DEB5}"/>
                </a:ext>
              </a:extLst>
            </p:cNvPr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2235;p53">
            <a:extLst>
              <a:ext uri="{FF2B5EF4-FFF2-40B4-BE49-F238E27FC236}">
                <a16:creationId xmlns:a16="http://schemas.microsoft.com/office/drawing/2014/main" id="{8758720B-3084-454E-9F8B-CAEB2CFEF08A}"/>
              </a:ext>
            </a:extLst>
          </p:cNvPr>
          <p:cNvGrpSpPr/>
          <p:nvPr/>
        </p:nvGrpSpPr>
        <p:grpSpPr>
          <a:xfrm>
            <a:off x="4977844" y="1375972"/>
            <a:ext cx="2891195" cy="3127447"/>
            <a:chOff x="1282190" y="1486412"/>
            <a:chExt cx="1838815" cy="2706778"/>
          </a:xfrm>
        </p:grpSpPr>
        <p:grpSp>
          <p:nvGrpSpPr>
            <p:cNvPr id="73" name="Google Shape;2236;p53">
              <a:extLst>
                <a:ext uri="{FF2B5EF4-FFF2-40B4-BE49-F238E27FC236}">
                  <a16:creationId xmlns:a16="http://schemas.microsoft.com/office/drawing/2014/main" id="{7633A9FF-4B08-4FC7-8208-5F0FA37D0B52}"/>
                </a:ext>
              </a:extLst>
            </p:cNvPr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77" name="Google Shape;2237;p53">
                <a:extLst>
                  <a:ext uri="{FF2B5EF4-FFF2-40B4-BE49-F238E27FC236}">
                    <a16:creationId xmlns:a16="http://schemas.microsoft.com/office/drawing/2014/main" id="{16928B85-FB32-4C31-86AA-8120D7D53D84}"/>
                  </a:ext>
                </a:extLst>
              </p:cNvPr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avLst/>
                <a:gdLst/>
                <a:ahLst/>
                <a:cxnLst/>
                <a:rect l="l" t="t" r="r" b="b"/>
                <a:pathLst>
                  <a:path w="34412" h="29646" extrusionOk="0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238;p53">
                <a:extLst>
                  <a:ext uri="{FF2B5EF4-FFF2-40B4-BE49-F238E27FC236}">
                    <a16:creationId xmlns:a16="http://schemas.microsoft.com/office/drawing/2014/main" id="{F74ACE1A-25CB-4934-B15B-7766C427B615}"/>
                  </a:ext>
                </a:extLst>
              </p:cNvPr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avLst/>
                <a:gdLst/>
                <a:ahLst/>
                <a:cxnLst/>
                <a:rect l="l" t="t" r="r" b="b"/>
                <a:pathLst>
                  <a:path w="34111" h="29951" extrusionOk="0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2239;p53">
              <a:extLst>
                <a:ext uri="{FF2B5EF4-FFF2-40B4-BE49-F238E27FC236}">
                  <a16:creationId xmlns:a16="http://schemas.microsoft.com/office/drawing/2014/main" id="{3F0DF0BE-51B4-4F34-9878-544FD3FDFBE4}"/>
                </a:ext>
              </a:extLst>
            </p:cNvPr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75" name="Google Shape;2240;p53">
                <a:extLst>
                  <a:ext uri="{FF2B5EF4-FFF2-40B4-BE49-F238E27FC236}">
                    <a16:creationId xmlns:a16="http://schemas.microsoft.com/office/drawing/2014/main" id="{AE6F2958-5662-4506-9486-D1B5C3816CCA}"/>
                  </a:ext>
                </a:extLst>
              </p:cNvPr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6481" extrusionOk="0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241;p53">
                <a:extLst>
                  <a:ext uri="{FF2B5EF4-FFF2-40B4-BE49-F238E27FC236}">
                    <a16:creationId xmlns:a16="http://schemas.microsoft.com/office/drawing/2014/main" id="{751BD29D-8FD8-43C0-9999-A66B68814925}"/>
                  </a:ext>
                </a:extLst>
              </p:cNvPr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avLst/>
                <a:gdLst/>
                <a:ahLst/>
                <a:cxnLst/>
                <a:rect l="l" t="t" r="r" b="b"/>
                <a:pathLst>
                  <a:path w="33434" h="6821" extrusionOk="0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5" name="Google Shape;2235;p53"/>
          <p:cNvGrpSpPr/>
          <p:nvPr/>
        </p:nvGrpSpPr>
        <p:grpSpPr>
          <a:xfrm>
            <a:off x="1360351" y="1375972"/>
            <a:ext cx="2891195" cy="3127447"/>
            <a:chOff x="1282190" y="1486412"/>
            <a:chExt cx="1838815" cy="2706778"/>
          </a:xfrm>
        </p:grpSpPr>
        <p:grpSp>
          <p:nvGrpSpPr>
            <p:cNvPr id="2236" name="Google Shape;2236;p53"/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2237" name="Google Shape;2237;p53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avLst/>
                <a:gdLst/>
                <a:ahLst/>
                <a:cxnLst/>
                <a:rect l="l" t="t" r="r" b="b"/>
                <a:pathLst>
                  <a:path w="34412" h="29646" extrusionOk="0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53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avLst/>
                <a:gdLst/>
                <a:ahLst/>
                <a:cxnLst/>
                <a:rect l="l" t="t" r="r" b="b"/>
                <a:pathLst>
                  <a:path w="34111" h="29951" extrusionOk="0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9" name="Google Shape;2239;p53"/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2240" name="Google Shape;2240;p53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6481" extrusionOk="0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53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avLst/>
                <a:gdLst/>
                <a:ahLst/>
                <a:cxnLst/>
                <a:rect l="l" t="t" r="r" b="b"/>
                <a:pathLst>
                  <a:path w="33434" h="6821" extrusionOk="0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42" name="Google Shape;2242;p53"/>
          <p:cNvGrpSpPr/>
          <p:nvPr/>
        </p:nvGrpSpPr>
        <p:grpSpPr>
          <a:xfrm rot="889388">
            <a:off x="2501698" y="1920106"/>
            <a:ext cx="584046" cy="351121"/>
            <a:chOff x="4345425" y="2175475"/>
            <a:chExt cx="800750" cy="176025"/>
          </a:xfrm>
        </p:grpSpPr>
        <p:sp>
          <p:nvSpPr>
            <p:cNvPr id="2243" name="Google Shape;2243;p53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3">
                <a:alpha val="42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3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3">
                <a:alpha val="42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5" name="Google Shape;2245;p53"/>
          <p:cNvGrpSpPr/>
          <p:nvPr/>
        </p:nvGrpSpPr>
        <p:grpSpPr>
          <a:xfrm rot="889388">
            <a:off x="6161177" y="1933812"/>
            <a:ext cx="584046" cy="351121"/>
            <a:chOff x="4345425" y="2175475"/>
            <a:chExt cx="800750" cy="176025"/>
          </a:xfrm>
        </p:grpSpPr>
        <p:sp>
          <p:nvSpPr>
            <p:cNvPr id="2246" name="Google Shape;2246;p53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chemeClr val="accent3">
                <a:alpha val="42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3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accent3">
                <a:alpha val="42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9" name="Google Shape;2249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824600" cy="64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짭빅스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개발</a:t>
            </a:r>
            <a:r>
              <a:rPr lang="en-US" altLang="ko-KR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</a:t>
            </a:r>
            <a:r>
              <a:rPr lang="ko-KR" altLang="en-US" sz="36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팀</a:t>
            </a:r>
            <a:endParaRPr sz="36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2255" name="Google Shape;2255;p53"/>
          <p:cNvSpPr txBox="1"/>
          <p:nvPr/>
        </p:nvSpPr>
        <p:spPr>
          <a:xfrm>
            <a:off x="5839942" y="1396709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오윤재</a:t>
            </a:r>
            <a:endParaRPr sz="2400" dirty="0">
              <a:solidFill>
                <a:schemeClr val="dk1"/>
              </a:solidFill>
              <a:latin typeface="나눔손글씨 펜" panose="03040600000000000000" pitchFamily="66" charset="-127"/>
              <a:ea typeface="나눔손글씨 펜" panose="03040600000000000000" pitchFamily="66" charset="-127"/>
              <a:cs typeface="Itim"/>
              <a:sym typeface="Itim"/>
            </a:endParaRPr>
          </a:p>
        </p:txBody>
      </p:sp>
      <p:sp>
        <p:nvSpPr>
          <p:cNvPr id="2257" name="Google Shape;2257;p53"/>
          <p:cNvSpPr txBox="1"/>
          <p:nvPr/>
        </p:nvSpPr>
        <p:spPr>
          <a:xfrm>
            <a:off x="2222449" y="1396709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solidFill>
                  <a:schemeClr val="dk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원은재</a:t>
            </a:r>
            <a:endParaRPr sz="2400" dirty="0">
              <a:solidFill>
                <a:schemeClr val="dk1"/>
              </a:solidFill>
              <a:latin typeface="나눔손글씨 펜" panose="03040600000000000000" pitchFamily="66" charset="-127"/>
              <a:ea typeface="나눔손글씨 펜" panose="03040600000000000000" pitchFamily="66" charset="-127"/>
              <a:cs typeface="Itim"/>
              <a:sym typeface="Itim"/>
            </a:endParaRPr>
          </a:p>
        </p:txBody>
      </p:sp>
      <p:grpSp>
        <p:nvGrpSpPr>
          <p:cNvPr id="2259" name="Google Shape;2259;p53"/>
          <p:cNvGrpSpPr/>
          <p:nvPr/>
        </p:nvGrpSpPr>
        <p:grpSpPr>
          <a:xfrm>
            <a:off x="5950990" y="750352"/>
            <a:ext cx="1745583" cy="230173"/>
            <a:chOff x="1394800" y="3522000"/>
            <a:chExt cx="1048650" cy="138275"/>
          </a:xfrm>
        </p:grpSpPr>
        <p:sp>
          <p:nvSpPr>
            <p:cNvPr id="2260" name="Google Shape;2260;p53"/>
            <p:cNvSpPr/>
            <p:nvPr/>
          </p:nvSpPr>
          <p:spPr>
            <a:xfrm>
              <a:off x="1394800" y="3522000"/>
              <a:ext cx="1048650" cy="125000"/>
            </a:xfrm>
            <a:custGeom>
              <a:avLst/>
              <a:gdLst/>
              <a:ahLst/>
              <a:cxnLst/>
              <a:rect l="l" t="t" r="r" b="b"/>
              <a:pathLst>
                <a:path w="41946" h="5000" extrusionOk="0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3"/>
            <p:cNvSpPr/>
            <p:nvPr/>
          </p:nvSpPr>
          <p:spPr>
            <a:xfrm>
              <a:off x="1432150" y="3542325"/>
              <a:ext cx="167450" cy="57425"/>
            </a:xfrm>
            <a:custGeom>
              <a:avLst/>
              <a:gdLst/>
              <a:ahLst/>
              <a:cxnLst/>
              <a:rect l="l" t="t" r="r" b="b"/>
              <a:pathLst>
                <a:path w="6698" h="2297" extrusionOk="0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3"/>
            <p:cNvSpPr/>
            <p:nvPr/>
          </p:nvSpPr>
          <p:spPr>
            <a:xfrm>
              <a:off x="1432250" y="3528600"/>
              <a:ext cx="291000" cy="110575"/>
            </a:xfrm>
            <a:custGeom>
              <a:avLst/>
              <a:gdLst/>
              <a:ahLst/>
              <a:cxnLst/>
              <a:rect l="l" t="t" r="r" b="b"/>
              <a:pathLst>
                <a:path w="11640" h="4423" extrusionOk="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3"/>
            <p:cNvSpPr/>
            <p:nvPr/>
          </p:nvSpPr>
          <p:spPr>
            <a:xfrm>
              <a:off x="1851500" y="3562750"/>
              <a:ext cx="82400" cy="53425"/>
            </a:xfrm>
            <a:custGeom>
              <a:avLst/>
              <a:gdLst/>
              <a:ahLst/>
              <a:cxnLst/>
              <a:rect l="l" t="t" r="r" b="b"/>
              <a:pathLst>
                <a:path w="3296" h="2137" extrusionOk="0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3"/>
            <p:cNvSpPr/>
            <p:nvPr/>
          </p:nvSpPr>
          <p:spPr>
            <a:xfrm>
              <a:off x="1732300" y="3533675"/>
              <a:ext cx="237600" cy="92300"/>
            </a:xfrm>
            <a:custGeom>
              <a:avLst/>
              <a:gdLst/>
              <a:ahLst/>
              <a:cxnLst/>
              <a:rect l="l" t="t" r="r" b="b"/>
              <a:pathLst>
                <a:path w="9504" h="3692" extrusionOk="0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3"/>
            <p:cNvSpPr/>
            <p:nvPr/>
          </p:nvSpPr>
          <p:spPr>
            <a:xfrm>
              <a:off x="2029975" y="3568625"/>
              <a:ext cx="152875" cy="91650"/>
            </a:xfrm>
            <a:custGeom>
              <a:avLst/>
              <a:gdLst/>
              <a:ahLst/>
              <a:cxnLst/>
              <a:rect l="l" t="t" r="r" b="b"/>
              <a:pathLst>
                <a:path w="6115" h="3666" extrusionOk="0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3"/>
            <p:cNvSpPr/>
            <p:nvPr/>
          </p:nvSpPr>
          <p:spPr>
            <a:xfrm>
              <a:off x="2014350" y="3538575"/>
              <a:ext cx="166275" cy="108425"/>
            </a:xfrm>
            <a:custGeom>
              <a:avLst/>
              <a:gdLst/>
              <a:ahLst/>
              <a:cxnLst/>
              <a:rect l="l" t="t" r="r" b="b"/>
              <a:pathLst>
                <a:path w="6651" h="4337" extrusionOk="0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3"/>
            <p:cNvSpPr/>
            <p:nvPr/>
          </p:nvSpPr>
          <p:spPr>
            <a:xfrm>
              <a:off x="2199600" y="3542125"/>
              <a:ext cx="59475" cy="48000"/>
            </a:xfrm>
            <a:custGeom>
              <a:avLst/>
              <a:gdLst/>
              <a:ahLst/>
              <a:cxnLst/>
              <a:rect l="l" t="t" r="r" b="b"/>
              <a:pathLst>
                <a:path w="2379" h="1920" extrusionOk="0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3"/>
            <p:cNvSpPr/>
            <p:nvPr/>
          </p:nvSpPr>
          <p:spPr>
            <a:xfrm>
              <a:off x="2187225" y="3540100"/>
              <a:ext cx="94850" cy="50400"/>
            </a:xfrm>
            <a:custGeom>
              <a:avLst/>
              <a:gdLst/>
              <a:ahLst/>
              <a:cxnLst/>
              <a:rect l="l" t="t" r="r" b="b"/>
              <a:pathLst>
                <a:path w="3794" h="2016" extrusionOk="0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9" name="Google Shape;2269;p53"/>
          <p:cNvSpPr/>
          <p:nvPr/>
        </p:nvSpPr>
        <p:spPr>
          <a:xfrm rot="-7512252">
            <a:off x="424828" y="4273371"/>
            <a:ext cx="740141" cy="406780"/>
          </a:xfrm>
          <a:custGeom>
            <a:avLst/>
            <a:gdLst/>
            <a:ahLst/>
            <a:cxnLst/>
            <a:rect l="l" t="t" r="r" b="b"/>
            <a:pathLst>
              <a:path w="17773" h="9768" extrusionOk="0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E77831-B27B-46E8-A322-13BFBCD10741}"/>
              </a:ext>
            </a:extLst>
          </p:cNvPr>
          <p:cNvSpPr txBox="1"/>
          <p:nvPr/>
        </p:nvSpPr>
        <p:spPr>
          <a:xfrm>
            <a:off x="494955" y="276364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02 </a:t>
            </a:r>
            <a:r>
              <a:rPr lang="ko-KR" altLang="en-US" dirty="0">
                <a:solidFill>
                  <a:schemeClr val="bg2">
                    <a:lumMod val="75000"/>
                    <a:lumOff val="25000"/>
                  </a:schemeClr>
                </a:solidFill>
                <a:latin typeface="나눔명조 옛한글" panose="02020603020101020101" pitchFamily="18" charset="-127"/>
                <a:ea typeface="나눔명조 옛한글" panose="02020603020101020101" pitchFamily="18" charset="-127"/>
              </a:rPr>
              <a:t>프로젝트 팀 구성 및 역할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0B77CD2-B750-417F-BF0E-6B1B86A6F150}"/>
              </a:ext>
            </a:extLst>
          </p:cNvPr>
          <p:cNvCxnSpPr>
            <a:cxnSpLocks/>
          </p:cNvCxnSpPr>
          <p:nvPr/>
        </p:nvCxnSpPr>
        <p:spPr>
          <a:xfrm>
            <a:off x="506860" y="321649"/>
            <a:ext cx="0" cy="19422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7739A5-8642-47ED-BAA5-E281377DDC18}"/>
              </a:ext>
            </a:extLst>
          </p:cNvPr>
          <p:cNvSpPr txBox="1"/>
          <p:nvPr/>
        </p:nvSpPr>
        <p:spPr>
          <a:xfrm>
            <a:off x="1543260" y="2296164"/>
            <a:ext cx="2545569" cy="18979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JJABBIX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메인 페이지에 노출될 실시간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시스템 리소스의 시각화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차트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구현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실시간 시스템 리소스 반영을 위한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API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통신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시스템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(JSON)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설계 및 개발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 세션 및 로그인 페이지를 거쳐 다른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페이지에 접근이 가능한 로직 구현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 개발 실정에 맞는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JJABBIX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전체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페이지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구조화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고도화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작업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KVM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기반 네트워크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인스턴스 생성을 위한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반자동화 셸 스크립트 개발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65E484-9093-4205-84C7-0AC83128F3A6}"/>
              </a:ext>
            </a:extLst>
          </p:cNvPr>
          <p:cNvSpPr txBox="1"/>
          <p:nvPr/>
        </p:nvSpPr>
        <p:spPr>
          <a:xfrm>
            <a:off x="5163819" y="2296164"/>
            <a:ext cx="2492670" cy="18723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KVM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기반 네트워크 및 인스턴스 생성을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위해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개발된 스크립트의 웹 이식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생성된 인스턴스를 웹에서 조회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삭제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접속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또는 모니터링 등의 매니지먼트 기능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구현을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위해 기능별 패키지를 활용한 개발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Zabbix Server – Agent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간 호스트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자동 등록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기능 구현을 위한 클라우드 이미지 커스텀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작업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셸 스크립트 개발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 marL="108000" indent="-108000">
              <a:lnSpc>
                <a:spcPts val="14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공인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IP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주소의 포트 </a:t>
            </a:r>
            <a:r>
              <a:rPr lang="ko-KR" altLang="en-US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번호별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서비스 구분 및</a:t>
            </a:r>
            <a:b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포트 포워딩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매핑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설계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84" name="Google Shape;2257;p53">
            <a:extLst>
              <a:ext uri="{FF2B5EF4-FFF2-40B4-BE49-F238E27FC236}">
                <a16:creationId xmlns:a16="http://schemas.microsoft.com/office/drawing/2014/main" id="{3F77F257-26BD-4CFC-B4DA-B896FD5257DF}"/>
              </a:ext>
            </a:extLst>
          </p:cNvPr>
          <p:cNvSpPr txBox="1"/>
          <p:nvPr/>
        </p:nvSpPr>
        <p:spPr>
          <a:xfrm>
            <a:off x="2230802" y="1852437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팀장</a:t>
            </a:r>
            <a:endParaRPr sz="1600" dirty="0">
              <a:solidFill>
                <a:schemeClr val="bg2">
                  <a:lumMod val="75000"/>
                  <a:lumOff val="2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  <a:cs typeface="Itim"/>
              <a:sym typeface="Itim"/>
            </a:endParaRPr>
          </a:p>
        </p:txBody>
      </p:sp>
      <p:sp>
        <p:nvSpPr>
          <p:cNvPr id="85" name="Google Shape;2257;p53">
            <a:extLst>
              <a:ext uri="{FF2B5EF4-FFF2-40B4-BE49-F238E27FC236}">
                <a16:creationId xmlns:a16="http://schemas.microsoft.com/office/drawing/2014/main" id="{A8EC5EAC-D22C-4633-861E-690F7B68EDB3}"/>
              </a:ext>
            </a:extLst>
          </p:cNvPr>
          <p:cNvSpPr txBox="1"/>
          <p:nvPr/>
        </p:nvSpPr>
        <p:spPr>
          <a:xfrm>
            <a:off x="5864482" y="1852437"/>
            <a:ext cx="11670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2">
                    <a:lumMod val="75000"/>
                    <a:lumOff val="25000"/>
                  </a:schemeClr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  <a:cs typeface="Itim"/>
                <a:sym typeface="Itim"/>
              </a:rPr>
              <a:t>사원</a:t>
            </a:r>
            <a:endParaRPr sz="1600" dirty="0">
              <a:solidFill>
                <a:schemeClr val="bg2">
                  <a:lumMod val="75000"/>
                  <a:lumOff val="25000"/>
                </a:schemeClr>
              </a:solidFill>
              <a:latin typeface="나눔손글씨 펜" panose="03040600000000000000" pitchFamily="66" charset="-127"/>
              <a:ea typeface="나눔손글씨 펜" panose="03040600000000000000" pitchFamily="66" charset="-127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34"/>
          <p:cNvGrpSpPr/>
          <p:nvPr/>
        </p:nvGrpSpPr>
        <p:grpSpPr>
          <a:xfrm>
            <a:off x="2883085" y="3523739"/>
            <a:ext cx="3377828" cy="1079750"/>
            <a:chOff x="4319250" y="3137000"/>
            <a:chExt cx="885825" cy="524125"/>
          </a:xfrm>
        </p:grpSpPr>
        <p:sp>
          <p:nvSpPr>
            <p:cNvPr id="990" name="Google Shape;990;p34"/>
            <p:cNvSpPr/>
            <p:nvPr/>
          </p:nvSpPr>
          <p:spPr>
            <a:xfrm>
              <a:off x="4334525" y="3137000"/>
              <a:ext cx="816875" cy="145250"/>
            </a:xfrm>
            <a:custGeom>
              <a:avLst/>
              <a:gdLst/>
              <a:ahLst/>
              <a:cxnLst/>
              <a:rect l="l" t="t" r="r" b="b"/>
              <a:pathLst>
                <a:path w="32675" h="5810" extrusionOk="0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356675" y="3182825"/>
              <a:ext cx="798275" cy="129275"/>
            </a:xfrm>
            <a:custGeom>
              <a:avLst/>
              <a:gdLst/>
              <a:ahLst/>
              <a:cxnLst/>
              <a:rect l="l" t="t" r="r" b="b"/>
              <a:pathLst>
                <a:path w="31931" h="5171" extrusionOk="0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345775" y="3233150"/>
              <a:ext cx="859300" cy="100300"/>
            </a:xfrm>
            <a:custGeom>
              <a:avLst/>
              <a:gdLst/>
              <a:ahLst/>
              <a:cxnLst/>
              <a:rect l="l" t="t" r="r" b="b"/>
              <a:pathLst>
                <a:path w="34372" h="4012" extrusionOk="0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359800" y="3270500"/>
              <a:ext cx="768200" cy="83975"/>
            </a:xfrm>
            <a:custGeom>
              <a:avLst/>
              <a:gdLst/>
              <a:ahLst/>
              <a:cxnLst/>
              <a:rect l="l" t="t" r="r" b="b"/>
              <a:pathLst>
                <a:path w="30728" h="3359" extrusionOk="0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4326650" y="3282500"/>
              <a:ext cx="830850" cy="180500"/>
            </a:xfrm>
            <a:custGeom>
              <a:avLst/>
              <a:gdLst/>
              <a:ahLst/>
              <a:cxnLst/>
              <a:rect l="l" t="t" r="r" b="b"/>
              <a:pathLst>
                <a:path w="33234" h="7220" extrusionOk="0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319250" y="3360925"/>
              <a:ext cx="817050" cy="79000"/>
            </a:xfrm>
            <a:custGeom>
              <a:avLst/>
              <a:gdLst/>
              <a:ahLst/>
              <a:cxnLst/>
              <a:rect l="l" t="t" r="r" b="b"/>
              <a:pathLst>
                <a:path w="32682" h="3160" extrusionOk="0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359800" y="3368900"/>
              <a:ext cx="757150" cy="121750"/>
            </a:xfrm>
            <a:custGeom>
              <a:avLst/>
              <a:gdLst/>
              <a:ahLst/>
              <a:cxnLst/>
              <a:rect l="l" t="t" r="r" b="b"/>
              <a:pathLst>
                <a:path w="30286" h="4870" extrusionOk="0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4369825" y="3442375"/>
              <a:ext cx="758625" cy="151550"/>
            </a:xfrm>
            <a:custGeom>
              <a:avLst/>
              <a:gdLst/>
              <a:ahLst/>
              <a:cxnLst/>
              <a:rect l="l" t="t" r="r" b="b"/>
              <a:pathLst>
                <a:path w="30345" h="6062" extrusionOk="0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409400" y="3507550"/>
              <a:ext cx="682250" cy="94025"/>
            </a:xfrm>
            <a:custGeom>
              <a:avLst/>
              <a:gdLst/>
              <a:ahLst/>
              <a:cxnLst/>
              <a:rect l="l" t="t" r="r" b="b"/>
              <a:pathLst>
                <a:path w="27290" h="3761" extrusionOk="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327875" y="3557000"/>
              <a:ext cx="818000" cy="104125"/>
            </a:xfrm>
            <a:custGeom>
              <a:avLst/>
              <a:gdLst/>
              <a:ahLst/>
              <a:cxnLst/>
              <a:rect l="l" t="t" r="r" b="b"/>
              <a:pathLst>
                <a:path w="32720" h="4165" extrusionOk="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492625" y="3568500"/>
              <a:ext cx="516700" cy="88850"/>
            </a:xfrm>
            <a:custGeom>
              <a:avLst/>
              <a:gdLst/>
              <a:ahLst/>
              <a:cxnLst/>
              <a:rect l="l" t="t" r="r" b="b"/>
              <a:pathLst>
                <a:path w="20668" h="3554" extrusionOk="0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34"/>
          <p:cNvSpPr txBox="1">
            <a:spLocks noGrp="1"/>
          </p:cNvSpPr>
          <p:nvPr>
            <p:ph type="subTitle" idx="1"/>
          </p:nvPr>
        </p:nvSpPr>
        <p:spPr>
          <a:xfrm>
            <a:off x="2973153" y="3648238"/>
            <a:ext cx="3161201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수행 절차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일차 별 상세 계획 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title" idx="2"/>
          </p:nvPr>
        </p:nvSpPr>
        <p:spPr>
          <a:xfrm>
            <a:off x="3843750" y="591063"/>
            <a:ext cx="1456500" cy="6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grpSp>
        <p:nvGrpSpPr>
          <p:cNvPr id="1004" name="Google Shape;1004;p34"/>
          <p:cNvGrpSpPr/>
          <p:nvPr/>
        </p:nvGrpSpPr>
        <p:grpSpPr>
          <a:xfrm rot="372491" flipH="1">
            <a:off x="1097518" y="3478413"/>
            <a:ext cx="595061" cy="675849"/>
            <a:chOff x="5464100" y="4208075"/>
            <a:chExt cx="494625" cy="579650"/>
          </a:xfrm>
        </p:grpSpPr>
        <p:sp>
          <p:nvSpPr>
            <p:cNvPr id="1005" name="Google Shape;1005;p34"/>
            <p:cNvSpPr/>
            <p:nvPr/>
          </p:nvSpPr>
          <p:spPr>
            <a:xfrm>
              <a:off x="5594650" y="4504850"/>
              <a:ext cx="341250" cy="255800"/>
            </a:xfrm>
            <a:custGeom>
              <a:avLst/>
              <a:gdLst/>
              <a:ahLst/>
              <a:cxnLst/>
              <a:rect l="l" t="t" r="r" b="b"/>
              <a:pathLst>
                <a:path w="13650" h="10232" extrusionOk="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518750" y="4363750"/>
              <a:ext cx="340700" cy="255675"/>
            </a:xfrm>
            <a:custGeom>
              <a:avLst/>
              <a:gdLst/>
              <a:ahLst/>
              <a:cxnLst/>
              <a:rect l="l" t="t" r="r" b="b"/>
              <a:pathLst>
                <a:path w="13628" h="10227" extrusionOk="0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475950" y="4235275"/>
              <a:ext cx="281925" cy="269375"/>
            </a:xfrm>
            <a:custGeom>
              <a:avLst/>
              <a:gdLst/>
              <a:ahLst/>
              <a:cxnLst/>
              <a:rect l="l" t="t" r="r" b="b"/>
              <a:pathLst>
                <a:path w="11277" h="10775" extrusionOk="0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5717000" y="4421125"/>
              <a:ext cx="42000" cy="94525"/>
            </a:xfrm>
            <a:custGeom>
              <a:avLst/>
              <a:gdLst/>
              <a:ahLst/>
              <a:cxnLst/>
              <a:rect l="l" t="t" r="r" b="b"/>
              <a:pathLst>
                <a:path w="1680" h="3781" extrusionOk="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750000" y="4392700"/>
              <a:ext cx="46925" cy="98950"/>
            </a:xfrm>
            <a:custGeom>
              <a:avLst/>
              <a:gdLst/>
              <a:ahLst/>
              <a:cxnLst/>
              <a:rect l="l" t="t" r="r" b="b"/>
              <a:pathLst>
                <a:path w="1877" h="3958" extrusionOk="0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5795175" y="4403700"/>
              <a:ext cx="30450" cy="52625"/>
            </a:xfrm>
            <a:custGeom>
              <a:avLst/>
              <a:gdLst/>
              <a:ahLst/>
              <a:cxnLst/>
              <a:rect l="l" t="t" r="r" b="b"/>
              <a:pathLst>
                <a:path w="1218" h="2105" extrusionOk="0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5783525" y="4580275"/>
              <a:ext cx="38225" cy="81675"/>
            </a:xfrm>
            <a:custGeom>
              <a:avLst/>
              <a:gdLst/>
              <a:ahLst/>
              <a:cxnLst/>
              <a:rect l="l" t="t" r="r" b="b"/>
              <a:pathLst>
                <a:path w="1529" h="3267" extrusionOk="0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5824600" y="4544075"/>
              <a:ext cx="49675" cy="96575"/>
            </a:xfrm>
            <a:custGeom>
              <a:avLst/>
              <a:gdLst/>
              <a:ahLst/>
              <a:cxnLst/>
              <a:rect l="l" t="t" r="r" b="b"/>
              <a:pathLst>
                <a:path w="1987" h="3863" extrusionOk="0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5876375" y="4540750"/>
              <a:ext cx="23725" cy="54675"/>
            </a:xfrm>
            <a:custGeom>
              <a:avLst/>
              <a:gdLst/>
              <a:ahLst/>
              <a:cxnLst/>
              <a:rect l="l" t="t" r="r" b="b"/>
              <a:pathLst>
                <a:path w="949" h="2187" extrusionOk="0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5464100" y="4208075"/>
              <a:ext cx="334850" cy="317675"/>
            </a:xfrm>
            <a:custGeom>
              <a:avLst/>
              <a:gdLst/>
              <a:ahLst/>
              <a:cxnLst/>
              <a:rect l="l" t="t" r="r" b="b"/>
              <a:pathLst>
                <a:path w="13394" h="12707" extrusionOk="0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5495775" y="4342975"/>
              <a:ext cx="376800" cy="309500"/>
            </a:xfrm>
            <a:custGeom>
              <a:avLst/>
              <a:gdLst/>
              <a:ahLst/>
              <a:cxnLst/>
              <a:rect l="l" t="t" r="r" b="b"/>
              <a:pathLst>
                <a:path w="15072" h="12380" extrusionOk="0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5582050" y="4477650"/>
              <a:ext cx="376675" cy="310075"/>
            </a:xfrm>
            <a:custGeom>
              <a:avLst/>
              <a:gdLst/>
              <a:ahLst/>
              <a:cxnLst/>
              <a:rect l="l" t="t" r="r" b="b"/>
              <a:pathLst>
                <a:path w="15067" h="12403" extrusionOk="0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4"/>
          <p:cNvGrpSpPr/>
          <p:nvPr/>
        </p:nvGrpSpPr>
        <p:grpSpPr>
          <a:xfrm rot="9456294">
            <a:off x="6849678" y="3273665"/>
            <a:ext cx="2306042" cy="512923"/>
            <a:chOff x="7051300" y="3461525"/>
            <a:chExt cx="2305989" cy="512912"/>
          </a:xfrm>
        </p:grpSpPr>
        <p:sp>
          <p:nvSpPr>
            <p:cNvPr id="1018" name="Google Shape;1018;p34"/>
            <p:cNvSpPr/>
            <p:nvPr/>
          </p:nvSpPr>
          <p:spPr>
            <a:xfrm>
              <a:off x="7075817" y="3564700"/>
              <a:ext cx="2271819" cy="396457"/>
            </a:xfrm>
            <a:custGeom>
              <a:avLst/>
              <a:gdLst/>
              <a:ahLst/>
              <a:cxnLst/>
              <a:rect l="l" t="t" r="r" b="b"/>
              <a:pathLst>
                <a:path w="46702" h="8150" extrusionOk="0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56554" y="3473929"/>
              <a:ext cx="2293709" cy="379334"/>
            </a:xfrm>
            <a:custGeom>
              <a:avLst/>
              <a:gdLst/>
              <a:ahLst/>
              <a:cxnLst/>
              <a:rect l="l" t="t" r="r" b="b"/>
              <a:pathLst>
                <a:path w="47152" h="7798" extrusionOk="0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9084585" y="3533956"/>
              <a:ext cx="102106" cy="52683"/>
            </a:xfrm>
            <a:custGeom>
              <a:avLst/>
              <a:gdLst/>
              <a:ahLst/>
              <a:cxnLst/>
              <a:rect l="l" t="t" r="r" b="b"/>
              <a:pathLst>
                <a:path w="2099" h="1083" extrusionOk="0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151702" y="3605512"/>
              <a:ext cx="1882416" cy="359584"/>
            </a:xfrm>
            <a:custGeom>
              <a:avLst/>
              <a:gdLst/>
              <a:ahLst/>
              <a:cxnLst/>
              <a:rect l="l" t="t" r="r" b="b"/>
              <a:pathLst>
                <a:path w="38697" h="7392" extrusionOk="0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764232" y="3683976"/>
              <a:ext cx="634963" cy="189034"/>
            </a:xfrm>
            <a:custGeom>
              <a:avLst/>
              <a:gdLst/>
              <a:ahLst/>
              <a:cxnLst/>
              <a:rect l="l" t="t" r="r" b="b"/>
              <a:pathLst>
                <a:path w="13053" h="3886" extrusionOk="0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758540" y="3565575"/>
              <a:ext cx="636277" cy="197401"/>
            </a:xfrm>
            <a:custGeom>
              <a:avLst/>
              <a:gdLst/>
              <a:ahLst/>
              <a:cxnLst/>
              <a:rect l="l" t="t" r="r" b="b"/>
              <a:pathLst>
                <a:path w="13080" h="4058" extrusionOk="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130639" y="3466487"/>
              <a:ext cx="1892096" cy="377145"/>
            </a:xfrm>
            <a:custGeom>
              <a:avLst/>
              <a:gdLst/>
              <a:ahLst/>
              <a:cxnLst/>
              <a:rect l="l" t="t" r="r" b="b"/>
              <a:pathLst>
                <a:path w="38896" h="7753" extrusionOk="0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8992842" y="3474999"/>
              <a:ext cx="35997" cy="141362"/>
            </a:xfrm>
            <a:custGeom>
              <a:avLst/>
              <a:gdLst/>
              <a:ahLst/>
              <a:cxnLst/>
              <a:rect l="l" t="t" r="r" b="b"/>
              <a:pathLst>
                <a:path w="740" h="2906" extrusionOk="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8234282" y="3461525"/>
              <a:ext cx="850704" cy="234469"/>
            </a:xfrm>
            <a:custGeom>
              <a:avLst/>
              <a:gdLst/>
              <a:ahLst/>
              <a:cxnLst/>
              <a:rect l="l" t="t" r="r" b="b"/>
              <a:pathLst>
                <a:path w="17488" h="4820" extrusionOk="0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9007776" y="3586979"/>
              <a:ext cx="90772" cy="141168"/>
            </a:xfrm>
            <a:custGeom>
              <a:avLst/>
              <a:gdLst/>
              <a:ahLst/>
              <a:cxnLst/>
              <a:rect l="l" t="t" r="r" b="b"/>
              <a:pathLst>
                <a:path w="1866" h="2902" extrusionOk="0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9050291" y="3487988"/>
              <a:ext cx="305685" cy="86102"/>
            </a:xfrm>
            <a:custGeom>
              <a:avLst/>
              <a:gdLst/>
              <a:ahLst/>
              <a:cxnLst/>
              <a:rect l="l" t="t" r="r" b="b"/>
              <a:pathLst>
                <a:path w="6284" h="1770" extrusionOk="0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9073980" y="3552587"/>
              <a:ext cx="283308" cy="148610"/>
            </a:xfrm>
            <a:custGeom>
              <a:avLst/>
              <a:gdLst/>
              <a:ahLst/>
              <a:cxnLst/>
              <a:rect l="l" t="t" r="r" b="b"/>
              <a:pathLst>
                <a:path w="5824" h="3055" extrusionOk="0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7051300" y="3556236"/>
              <a:ext cx="1992937" cy="418201"/>
            </a:xfrm>
            <a:custGeom>
              <a:avLst/>
              <a:gdLst/>
              <a:ahLst/>
              <a:cxnLst/>
              <a:rect l="l" t="t" r="r" b="b"/>
              <a:pathLst>
                <a:path w="40969" h="8597" extrusionOk="0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7753724" y="3601377"/>
              <a:ext cx="138152" cy="171960"/>
            </a:xfrm>
            <a:custGeom>
              <a:avLst/>
              <a:gdLst/>
              <a:ahLst/>
              <a:cxnLst/>
              <a:rect l="l" t="t" r="r" b="b"/>
              <a:pathLst>
                <a:path w="2840" h="3535" extrusionOk="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8276797" y="3673322"/>
              <a:ext cx="127207" cy="161161"/>
            </a:xfrm>
            <a:custGeom>
              <a:avLst/>
              <a:gdLst/>
              <a:ahLst/>
              <a:cxnLst/>
              <a:rect l="l" t="t" r="r" b="b"/>
              <a:pathLst>
                <a:path w="2615" h="3313" extrusionOk="0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7126261" y="3708687"/>
              <a:ext cx="37311" cy="143746"/>
            </a:xfrm>
            <a:custGeom>
              <a:avLst/>
              <a:gdLst/>
              <a:ahLst/>
              <a:cxnLst/>
              <a:rect l="l" t="t" r="r" b="b"/>
              <a:pathLst>
                <a:path w="767" h="2955" extrusionOk="0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7753724" y="3752661"/>
              <a:ext cx="159215" cy="130125"/>
            </a:xfrm>
            <a:custGeom>
              <a:avLst/>
              <a:gdLst/>
              <a:ahLst/>
              <a:cxnLst/>
              <a:rect l="l" t="t" r="r" b="b"/>
              <a:pathLst>
                <a:path w="3273" h="2675" extrusionOk="0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7140708" y="3828157"/>
              <a:ext cx="36046" cy="134163"/>
            </a:xfrm>
            <a:custGeom>
              <a:avLst/>
              <a:gdLst/>
              <a:ahLst/>
              <a:cxnLst/>
              <a:rect l="l" t="t" r="r" b="b"/>
              <a:pathLst>
                <a:path w="741" h="2758" extrusionOk="0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34"/>
          <p:cNvGrpSpPr/>
          <p:nvPr/>
        </p:nvGrpSpPr>
        <p:grpSpPr>
          <a:xfrm>
            <a:off x="3928443" y="1223150"/>
            <a:ext cx="1287126" cy="176025"/>
            <a:chOff x="4345425" y="2175475"/>
            <a:chExt cx="800750" cy="176025"/>
          </a:xfrm>
        </p:grpSpPr>
        <p:sp>
          <p:nvSpPr>
            <p:cNvPr id="1037" name="Google Shape;1037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34"/>
          <p:cNvGrpSpPr/>
          <p:nvPr/>
        </p:nvGrpSpPr>
        <p:grpSpPr>
          <a:xfrm>
            <a:off x="2751606" y="2232150"/>
            <a:ext cx="3741929" cy="176025"/>
            <a:chOff x="4345425" y="2175475"/>
            <a:chExt cx="800750" cy="176025"/>
          </a:xfrm>
        </p:grpSpPr>
        <p:sp>
          <p:nvSpPr>
            <p:cNvPr id="1040" name="Google Shape;1040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4"/>
          <p:cNvGrpSpPr/>
          <p:nvPr/>
        </p:nvGrpSpPr>
        <p:grpSpPr>
          <a:xfrm>
            <a:off x="2547938" y="3043925"/>
            <a:ext cx="4219263" cy="176025"/>
            <a:chOff x="4345425" y="2175475"/>
            <a:chExt cx="800750" cy="176025"/>
          </a:xfrm>
        </p:grpSpPr>
        <p:sp>
          <p:nvSpPr>
            <p:cNvPr id="1043" name="Google Shape;1043;p34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34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1046" name="Google Shape;1046;p34"/>
            <p:cNvSpPr/>
            <p:nvPr/>
          </p:nvSpPr>
          <p:spPr>
            <a:xfrm>
              <a:off x="5501450" y="2545600"/>
              <a:ext cx="639525" cy="438000"/>
            </a:xfrm>
            <a:custGeom>
              <a:avLst/>
              <a:gdLst/>
              <a:ahLst/>
              <a:cxnLst/>
              <a:rect l="l" t="t" r="r" b="b"/>
              <a:pathLst>
                <a:path w="25581" h="17520" extrusionOk="0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5714775" y="2654925"/>
              <a:ext cx="280075" cy="257600"/>
            </a:xfrm>
            <a:custGeom>
              <a:avLst/>
              <a:gdLst/>
              <a:ahLst/>
              <a:cxnLst/>
              <a:rect l="l" t="t" r="r" b="b"/>
              <a:pathLst>
                <a:path w="11203" h="10304" extrusionOk="0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34"/>
          <p:cNvSpPr txBox="1">
            <a:spLocks noGrp="1"/>
          </p:cNvSpPr>
          <p:nvPr>
            <p:ph type="title"/>
          </p:nvPr>
        </p:nvSpPr>
        <p:spPr>
          <a:xfrm>
            <a:off x="1918650" y="1728138"/>
            <a:ext cx="53067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 수행</a:t>
            </a:r>
            <a:br>
              <a:rPr lang="en-US" altLang="ko-KR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r>
              <a:rPr lang="ko-KR" altLang="en-US" sz="80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절차 및 방법</a:t>
            </a:r>
            <a:endParaRPr sz="80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093491"/>
      </p:ext>
    </p:extLst>
  </p:cSld>
  <p:clrMapOvr>
    <a:masterClrMapping/>
  </p:clrMapOvr>
</p:sld>
</file>

<file path=ppt/theme/theme1.xml><?xml version="1.0" encoding="utf-8"?>
<a:theme xmlns:a="http://schemas.openxmlformats.org/drawingml/2006/main" name="Online Notebook by Slidesgo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EEEEEE"/>
      </a:lt2>
      <a:accent1>
        <a:srgbClr val="FFF8D3"/>
      </a:accent1>
      <a:accent2>
        <a:srgbClr val="CAFFCA"/>
      </a:accent2>
      <a:accent3>
        <a:srgbClr val="FFBBAA"/>
      </a:accent3>
      <a:accent4>
        <a:srgbClr val="B0D5F7"/>
      </a:accent4>
      <a:accent5>
        <a:srgbClr val="FFFFFF"/>
      </a:accent5>
      <a:accent6>
        <a:srgbClr val="FFE599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3413</Words>
  <Application>Microsoft Office PowerPoint</Application>
  <PresentationFormat>화면 슬라이드 쇼(16:9)</PresentationFormat>
  <Paragraphs>392</Paragraphs>
  <Slides>32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나눔바른펜</vt:lpstr>
      <vt:lpstr>Merriweather</vt:lpstr>
      <vt:lpstr>Consolas</vt:lpstr>
      <vt:lpstr>Noto Sans KR Light</vt:lpstr>
      <vt:lpstr>Itim</vt:lpstr>
      <vt:lpstr>나눔손글씨 펜</vt:lpstr>
      <vt:lpstr>나눔명조 옛한글</vt:lpstr>
      <vt:lpstr>NotoSans</vt:lpstr>
      <vt:lpstr>Muli</vt:lpstr>
      <vt:lpstr>Bell MT</vt:lpstr>
      <vt:lpstr>Arial</vt:lpstr>
      <vt:lpstr>Online Notebook by Slidesgo</vt:lpstr>
      <vt:lpstr>JJABBIX</vt:lpstr>
      <vt:lpstr>프로젝트  배경</vt:lpstr>
      <vt:lpstr>프로젝트 개요</vt:lpstr>
      <vt:lpstr>프로젝트 개요</vt:lpstr>
      <vt:lpstr>예상 컨셉 샘플</vt:lpstr>
      <vt:lpstr>인프라 구축 계획도</vt:lpstr>
      <vt:lpstr>02</vt:lpstr>
      <vt:lpstr>짭빅스 개발2팀</vt:lpstr>
      <vt:lpstr>03</vt:lpstr>
      <vt:lpstr>PowerPoint 프레젠테이션</vt:lpstr>
      <vt:lpstr>04</vt:lpstr>
      <vt:lpstr>StorageDB Server 구성</vt:lpstr>
      <vt:lpstr>StorageDB Server 구성</vt:lpstr>
      <vt:lpstr>StorageDB Server 구성</vt:lpstr>
      <vt:lpstr>StorageDB Server 구성</vt:lpstr>
      <vt:lpstr>KVM Server 구성</vt:lpstr>
      <vt:lpstr>KVM Server 구성</vt:lpstr>
      <vt:lpstr>KVM Server 구성</vt:lpstr>
      <vt:lpstr>KVM Server 구성</vt:lpstr>
      <vt:lpstr>KVM Server 구성</vt:lpstr>
      <vt:lpstr>KVM Server 구성</vt:lpstr>
      <vt:lpstr>KVM Server 구성</vt:lpstr>
      <vt:lpstr>KVM Server 구성</vt:lpstr>
      <vt:lpstr>Virtual Machines 구성</vt:lpstr>
      <vt:lpstr>PowerPoint 프레젠테이션</vt:lpstr>
      <vt:lpstr>PowerPoint 프레젠테이션</vt:lpstr>
      <vt:lpstr>PowerPoint 프레젠테이션</vt:lpstr>
      <vt:lpstr>PowerPoint 프레젠테이션</vt:lpstr>
      <vt:lpstr>Demo 시연 영상</vt:lpstr>
      <vt:lpstr>05</vt:lpstr>
      <vt:lpstr>팀원 별 느낀 점?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JJABBIX</dc:title>
  <cp:lastModifiedBy>user</cp:lastModifiedBy>
  <cp:revision>95</cp:revision>
  <dcterms:modified xsi:type="dcterms:W3CDTF">2021-03-01T16:50:44Z</dcterms:modified>
</cp:coreProperties>
</file>